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68" r:id="rId2"/>
    <p:sldId id="269" r:id="rId3"/>
    <p:sldId id="266" r:id="rId4"/>
    <p:sldId id="267" r:id="rId5"/>
    <p:sldId id="264" r:id="rId6"/>
    <p:sldId id="265" r:id="rId7"/>
    <p:sldId id="263" r:id="rId8"/>
    <p:sldId id="262" r:id="rId9"/>
    <p:sldId id="270" r:id="rId10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6"/>
  </p:normalViewPr>
  <p:slideViewPr>
    <p:cSldViewPr snapToGrid="0" snapToObjects="1">
      <p:cViewPr varScale="1">
        <p:scale>
          <a:sx n="61" d="100"/>
          <a:sy n="61" d="100"/>
        </p:scale>
        <p:origin x="30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graphicFrame>
        <p:nvGraphicFramePr>
          <p:cNvPr id="6" name="Table 10">
            <a:extLst>
              <a:ext uri="{FF2B5EF4-FFF2-40B4-BE49-F238E27FC236}">
                <a16:creationId xmlns:a16="http://schemas.microsoft.com/office/drawing/2014/main" id="{3828BBED-6374-262D-3219-8A569CBFD385}"/>
              </a:ext>
            </a:extLst>
          </p:cNvPr>
          <p:cNvGraphicFramePr>
            <a:graphicFrameLocks noGrp="1"/>
          </p:cNvGraphicFramePr>
          <p:nvPr/>
        </p:nvGraphicFramePr>
        <p:xfrm>
          <a:off x="729426" y="2255151"/>
          <a:ext cx="5052544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896">
                  <a:extLst>
                    <a:ext uri="{9D8B030D-6E8A-4147-A177-3AD203B41FA5}">
                      <a16:colId xmlns:a16="http://schemas.microsoft.com/office/drawing/2014/main" val="86812401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137946591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233531069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69795930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77058618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68358372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42206520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19416420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100891085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750044378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83459074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39193608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966712066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672049526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86268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084838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8550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752284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81729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803775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37539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967106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96438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559527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6041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21226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67733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165351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8928237-8B01-4597-875F-888B135A8B95}"/>
              </a:ext>
            </a:extLst>
          </p:cNvPr>
          <p:cNvCxnSpPr>
            <a:endCxn id="6" idx="2"/>
          </p:cNvCxnSpPr>
          <p:nvPr/>
        </p:nvCxnSpPr>
        <p:spPr>
          <a:xfrm>
            <a:off x="3255698" y="2255151"/>
            <a:ext cx="0" cy="50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983F9FE-E1E1-14E7-FDAA-DF596D7469EB}"/>
              </a:ext>
            </a:extLst>
          </p:cNvPr>
          <p:cNvCxnSpPr>
            <a:cxnSpLocks/>
            <a:stCxn id="6" idx="1"/>
            <a:endCxn id="6" idx="3"/>
          </p:cNvCxnSpPr>
          <p:nvPr/>
        </p:nvCxnSpPr>
        <p:spPr>
          <a:xfrm>
            <a:off x="729426" y="4775151"/>
            <a:ext cx="50525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70B99DD1-E663-C5F2-AC06-4209174AF4B1}"/>
              </a:ext>
            </a:extLst>
          </p:cNvPr>
          <p:cNvSpPr/>
          <p:nvPr/>
        </p:nvSpPr>
        <p:spPr>
          <a:xfrm>
            <a:off x="1099351" y="2630664"/>
            <a:ext cx="4312693" cy="428897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0F7148-BDEA-4EC6-0233-14B0CC1665CA}"/>
              </a:ext>
            </a:extLst>
          </p:cNvPr>
          <p:cNvSpPr txBox="1"/>
          <p:nvPr/>
        </p:nvSpPr>
        <p:spPr>
          <a:xfrm>
            <a:off x="594361" y="1158239"/>
            <a:ext cx="5891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Reflect the pattern in both mirror lines to fully decorate the bauble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1621F1B-F979-0CA0-6B8E-EAC14B2BA5E1}"/>
              </a:ext>
            </a:extLst>
          </p:cNvPr>
          <p:cNvCxnSpPr>
            <a:cxnSpLocks/>
          </p:cNvCxnSpPr>
          <p:nvPr/>
        </p:nvCxnSpPr>
        <p:spPr>
          <a:xfrm flipV="1">
            <a:off x="3255698" y="4054366"/>
            <a:ext cx="358602" cy="36800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3592B34-58D2-F094-BBF9-873CC08E4BE6}"/>
              </a:ext>
            </a:extLst>
          </p:cNvPr>
          <p:cNvCxnSpPr>
            <a:cxnSpLocks/>
          </p:cNvCxnSpPr>
          <p:nvPr/>
        </p:nvCxnSpPr>
        <p:spPr>
          <a:xfrm>
            <a:off x="3614300" y="4054366"/>
            <a:ext cx="0" cy="36800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A2B8C90-053B-4C3F-7820-CF3C7025020D}"/>
              </a:ext>
            </a:extLst>
          </p:cNvPr>
          <p:cNvCxnSpPr>
            <a:cxnSpLocks/>
          </p:cNvCxnSpPr>
          <p:nvPr/>
        </p:nvCxnSpPr>
        <p:spPr>
          <a:xfrm flipH="1">
            <a:off x="3614300" y="4422371"/>
            <a:ext cx="37580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C183537-85C1-1C38-DCA4-8B833CA5DAC8}"/>
              </a:ext>
            </a:extLst>
          </p:cNvPr>
          <p:cNvCxnSpPr>
            <a:cxnSpLocks/>
          </p:cNvCxnSpPr>
          <p:nvPr/>
        </p:nvCxnSpPr>
        <p:spPr>
          <a:xfrm flipV="1">
            <a:off x="3610737" y="4422371"/>
            <a:ext cx="358602" cy="36800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C496AAC-AC57-54EF-5511-B583937874F5}"/>
              </a:ext>
            </a:extLst>
          </p:cNvPr>
          <p:cNvCxnSpPr>
            <a:cxnSpLocks/>
          </p:cNvCxnSpPr>
          <p:nvPr/>
        </p:nvCxnSpPr>
        <p:spPr>
          <a:xfrm flipH="1">
            <a:off x="3255698" y="3695534"/>
            <a:ext cx="37580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6960231-61F6-8C15-2A32-A8E634455271}"/>
              </a:ext>
            </a:extLst>
          </p:cNvPr>
          <p:cNvCxnSpPr>
            <a:cxnSpLocks/>
          </p:cNvCxnSpPr>
          <p:nvPr/>
        </p:nvCxnSpPr>
        <p:spPr>
          <a:xfrm>
            <a:off x="3615018" y="3686465"/>
            <a:ext cx="719170" cy="7303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D943E6E-FE6D-FA72-5C59-75441BC098EE}"/>
              </a:ext>
            </a:extLst>
          </p:cNvPr>
          <p:cNvCxnSpPr>
            <a:cxnSpLocks/>
          </p:cNvCxnSpPr>
          <p:nvPr/>
        </p:nvCxnSpPr>
        <p:spPr>
          <a:xfrm>
            <a:off x="4334188" y="4416829"/>
            <a:ext cx="0" cy="36800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2DB8DAF-5155-B41D-AB83-157C2C07444E}"/>
              </a:ext>
            </a:extLst>
          </p:cNvPr>
          <p:cNvCxnSpPr>
            <a:cxnSpLocks/>
          </p:cNvCxnSpPr>
          <p:nvPr/>
        </p:nvCxnSpPr>
        <p:spPr>
          <a:xfrm flipH="1">
            <a:off x="3241095" y="3328389"/>
            <a:ext cx="37580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D330ECC-C0FF-957A-8D8A-0EF7A510F530}"/>
              </a:ext>
            </a:extLst>
          </p:cNvPr>
          <p:cNvCxnSpPr>
            <a:cxnSpLocks/>
          </p:cNvCxnSpPr>
          <p:nvPr/>
        </p:nvCxnSpPr>
        <p:spPr>
          <a:xfrm>
            <a:off x="3617863" y="3331825"/>
            <a:ext cx="1078489" cy="10861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7B4A17C-28EC-C1FC-9BD4-72A489DA146A}"/>
              </a:ext>
            </a:extLst>
          </p:cNvPr>
          <p:cNvCxnSpPr>
            <a:cxnSpLocks/>
          </p:cNvCxnSpPr>
          <p:nvPr/>
        </p:nvCxnSpPr>
        <p:spPr>
          <a:xfrm>
            <a:off x="4696352" y="4411285"/>
            <a:ext cx="0" cy="36800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1AB0CAA-324C-3E06-5E50-530712C9956C}"/>
              </a:ext>
            </a:extLst>
          </p:cNvPr>
          <p:cNvCxnSpPr>
            <a:cxnSpLocks/>
          </p:cNvCxnSpPr>
          <p:nvPr/>
        </p:nvCxnSpPr>
        <p:spPr>
          <a:xfrm>
            <a:off x="3255698" y="2967997"/>
            <a:ext cx="355039" cy="36039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2A9C30B-D19F-A0EB-0264-C333E1074D84}"/>
              </a:ext>
            </a:extLst>
          </p:cNvPr>
          <p:cNvCxnSpPr>
            <a:cxnSpLocks/>
          </p:cNvCxnSpPr>
          <p:nvPr/>
        </p:nvCxnSpPr>
        <p:spPr>
          <a:xfrm flipH="1">
            <a:off x="3602133" y="3328389"/>
            <a:ext cx="37580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AA03D1A-D34A-A5B8-43CD-7504FFD593D5}"/>
              </a:ext>
            </a:extLst>
          </p:cNvPr>
          <p:cNvCxnSpPr>
            <a:cxnSpLocks/>
          </p:cNvCxnSpPr>
          <p:nvPr/>
        </p:nvCxnSpPr>
        <p:spPr>
          <a:xfrm>
            <a:off x="3975151" y="3331825"/>
            <a:ext cx="0" cy="36800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BC20F4B-CA7B-1F94-0330-80B8DC8C99C0}"/>
              </a:ext>
            </a:extLst>
          </p:cNvPr>
          <p:cNvCxnSpPr>
            <a:cxnSpLocks/>
          </p:cNvCxnSpPr>
          <p:nvPr/>
        </p:nvCxnSpPr>
        <p:spPr>
          <a:xfrm flipH="1">
            <a:off x="3990109" y="3695534"/>
            <a:ext cx="344079" cy="429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B5028AF-FD42-A747-6532-701701C650C9}"/>
              </a:ext>
            </a:extLst>
          </p:cNvPr>
          <p:cNvCxnSpPr>
            <a:cxnSpLocks/>
          </p:cNvCxnSpPr>
          <p:nvPr/>
        </p:nvCxnSpPr>
        <p:spPr>
          <a:xfrm>
            <a:off x="4334188" y="3699830"/>
            <a:ext cx="0" cy="35453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0512881-9144-1A52-499C-850B3E0D27F1}"/>
              </a:ext>
            </a:extLst>
          </p:cNvPr>
          <p:cNvCxnSpPr>
            <a:cxnSpLocks/>
          </p:cNvCxnSpPr>
          <p:nvPr/>
        </p:nvCxnSpPr>
        <p:spPr>
          <a:xfrm flipH="1">
            <a:off x="4337033" y="4057997"/>
            <a:ext cx="359319" cy="5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C55FEDE-E89F-9AA2-2F61-4EF56D646591}"/>
              </a:ext>
            </a:extLst>
          </p:cNvPr>
          <p:cNvCxnSpPr>
            <a:cxnSpLocks/>
          </p:cNvCxnSpPr>
          <p:nvPr/>
        </p:nvCxnSpPr>
        <p:spPr>
          <a:xfrm>
            <a:off x="4696352" y="4062293"/>
            <a:ext cx="0" cy="3600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8699786-5941-1DA4-54CD-F0398F253C99}"/>
              </a:ext>
            </a:extLst>
          </p:cNvPr>
          <p:cNvCxnSpPr>
            <a:cxnSpLocks/>
          </p:cNvCxnSpPr>
          <p:nvPr/>
        </p:nvCxnSpPr>
        <p:spPr>
          <a:xfrm>
            <a:off x="4693228" y="4411285"/>
            <a:ext cx="365288" cy="37054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CA5A626-221B-322E-21CE-5A9512B2CF7C}"/>
              </a:ext>
            </a:extLst>
          </p:cNvPr>
          <p:cNvCxnSpPr>
            <a:cxnSpLocks/>
            <a:stCxn id="13" idx="0"/>
          </p:cNvCxnSpPr>
          <p:nvPr/>
        </p:nvCxnSpPr>
        <p:spPr>
          <a:xfrm>
            <a:off x="3255698" y="2630664"/>
            <a:ext cx="2166864" cy="21368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3658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graphicFrame>
        <p:nvGraphicFramePr>
          <p:cNvPr id="6" name="Table 10">
            <a:extLst>
              <a:ext uri="{FF2B5EF4-FFF2-40B4-BE49-F238E27FC236}">
                <a16:creationId xmlns:a16="http://schemas.microsoft.com/office/drawing/2014/main" id="{3828BBED-6374-262D-3219-8A569CBFD385}"/>
              </a:ext>
            </a:extLst>
          </p:cNvPr>
          <p:cNvGraphicFramePr>
            <a:graphicFrameLocks noGrp="1"/>
          </p:cNvGraphicFramePr>
          <p:nvPr/>
        </p:nvGraphicFramePr>
        <p:xfrm>
          <a:off x="729426" y="2255151"/>
          <a:ext cx="5052544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896">
                  <a:extLst>
                    <a:ext uri="{9D8B030D-6E8A-4147-A177-3AD203B41FA5}">
                      <a16:colId xmlns:a16="http://schemas.microsoft.com/office/drawing/2014/main" val="86812401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137946591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233531069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69795930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77058618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68358372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42206520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19416420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100891085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750044378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83459074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39193608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966712066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672049526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86268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084838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8550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752284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81729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803775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37539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967106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96438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559527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6041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21226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67733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165351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8928237-8B01-4597-875F-888B135A8B95}"/>
              </a:ext>
            </a:extLst>
          </p:cNvPr>
          <p:cNvCxnSpPr>
            <a:endCxn id="6" idx="2"/>
          </p:cNvCxnSpPr>
          <p:nvPr/>
        </p:nvCxnSpPr>
        <p:spPr>
          <a:xfrm>
            <a:off x="3255698" y="2255151"/>
            <a:ext cx="0" cy="50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983F9FE-E1E1-14E7-FDAA-DF596D7469EB}"/>
              </a:ext>
            </a:extLst>
          </p:cNvPr>
          <p:cNvCxnSpPr>
            <a:cxnSpLocks/>
            <a:stCxn id="6" idx="1"/>
            <a:endCxn id="6" idx="3"/>
          </p:cNvCxnSpPr>
          <p:nvPr/>
        </p:nvCxnSpPr>
        <p:spPr>
          <a:xfrm>
            <a:off x="729426" y="4775151"/>
            <a:ext cx="50525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70B99DD1-E663-C5F2-AC06-4209174AF4B1}"/>
              </a:ext>
            </a:extLst>
          </p:cNvPr>
          <p:cNvSpPr/>
          <p:nvPr/>
        </p:nvSpPr>
        <p:spPr>
          <a:xfrm>
            <a:off x="1099351" y="2630664"/>
            <a:ext cx="4312693" cy="428897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0F7148-BDEA-4EC6-0233-14B0CC1665CA}"/>
              </a:ext>
            </a:extLst>
          </p:cNvPr>
          <p:cNvSpPr txBox="1"/>
          <p:nvPr/>
        </p:nvSpPr>
        <p:spPr>
          <a:xfrm>
            <a:off x="594361" y="1158239"/>
            <a:ext cx="5891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Reflect the pattern in both mirror lines to fully decorate the bauble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1621F1B-F979-0CA0-6B8E-EAC14B2BA5E1}"/>
              </a:ext>
            </a:extLst>
          </p:cNvPr>
          <p:cNvCxnSpPr>
            <a:cxnSpLocks/>
          </p:cNvCxnSpPr>
          <p:nvPr/>
        </p:nvCxnSpPr>
        <p:spPr>
          <a:xfrm flipV="1">
            <a:off x="3255698" y="4054366"/>
            <a:ext cx="358602" cy="36800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3592B34-58D2-F094-BBF9-873CC08E4BE6}"/>
              </a:ext>
            </a:extLst>
          </p:cNvPr>
          <p:cNvCxnSpPr>
            <a:cxnSpLocks/>
          </p:cNvCxnSpPr>
          <p:nvPr/>
        </p:nvCxnSpPr>
        <p:spPr>
          <a:xfrm>
            <a:off x="3614300" y="4054366"/>
            <a:ext cx="0" cy="36800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A2B8C90-053B-4C3F-7820-CF3C7025020D}"/>
              </a:ext>
            </a:extLst>
          </p:cNvPr>
          <p:cNvCxnSpPr>
            <a:cxnSpLocks/>
          </p:cNvCxnSpPr>
          <p:nvPr/>
        </p:nvCxnSpPr>
        <p:spPr>
          <a:xfrm flipH="1">
            <a:off x="3614300" y="4422371"/>
            <a:ext cx="37580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C183537-85C1-1C38-DCA4-8B833CA5DAC8}"/>
              </a:ext>
            </a:extLst>
          </p:cNvPr>
          <p:cNvCxnSpPr>
            <a:cxnSpLocks/>
          </p:cNvCxnSpPr>
          <p:nvPr/>
        </p:nvCxnSpPr>
        <p:spPr>
          <a:xfrm flipV="1">
            <a:off x="3610737" y="4422371"/>
            <a:ext cx="358602" cy="36800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C496AAC-AC57-54EF-5511-B583937874F5}"/>
              </a:ext>
            </a:extLst>
          </p:cNvPr>
          <p:cNvCxnSpPr>
            <a:cxnSpLocks/>
          </p:cNvCxnSpPr>
          <p:nvPr/>
        </p:nvCxnSpPr>
        <p:spPr>
          <a:xfrm flipH="1">
            <a:off x="3255698" y="3695534"/>
            <a:ext cx="37580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6960231-61F6-8C15-2A32-A8E634455271}"/>
              </a:ext>
            </a:extLst>
          </p:cNvPr>
          <p:cNvCxnSpPr>
            <a:cxnSpLocks/>
          </p:cNvCxnSpPr>
          <p:nvPr/>
        </p:nvCxnSpPr>
        <p:spPr>
          <a:xfrm>
            <a:off x="3615018" y="3686465"/>
            <a:ext cx="719170" cy="7303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D943E6E-FE6D-FA72-5C59-75441BC098EE}"/>
              </a:ext>
            </a:extLst>
          </p:cNvPr>
          <p:cNvCxnSpPr>
            <a:cxnSpLocks/>
          </p:cNvCxnSpPr>
          <p:nvPr/>
        </p:nvCxnSpPr>
        <p:spPr>
          <a:xfrm>
            <a:off x="4334188" y="4416829"/>
            <a:ext cx="0" cy="36800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2DB8DAF-5155-B41D-AB83-157C2C07444E}"/>
              </a:ext>
            </a:extLst>
          </p:cNvPr>
          <p:cNvCxnSpPr>
            <a:cxnSpLocks/>
          </p:cNvCxnSpPr>
          <p:nvPr/>
        </p:nvCxnSpPr>
        <p:spPr>
          <a:xfrm flipH="1">
            <a:off x="3241095" y="3328389"/>
            <a:ext cx="37580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D330ECC-C0FF-957A-8D8A-0EF7A510F530}"/>
              </a:ext>
            </a:extLst>
          </p:cNvPr>
          <p:cNvCxnSpPr>
            <a:cxnSpLocks/>
          </p:cNvCxnSpPr>
          <p:nvPr/>
        </p:nvCxnSpPr>
        <p:spPr>
          <a:xfrm>
            <a:off x="3617863" y="3331825"/>
            <a:ext cx="1078489" cy="10861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7B4A17C-28EC-C1FC-9BD4-72A489DA146A}"/>
              </a:ext>
            </a:extLst>
          </p:cNvPr>
          <p:cNvCxnSpPr>
            <a:cxnSpLocks/>
          </p:cNvCxnSpPr>
          <p:nvPr/>
        </p:nvCxnSpPr>
        <p:spPr>
          <a:xfrm>
            <a:off x="4696352" y="4411285"/>
            <a:ext cx="0" cy="36800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1AB0CAA-324C-3E06-5E50-530712C9956C}"/>
              </a:ext>
            </a:extLst>
          </p:cNvPr>
          <p:cNvCxnSpPr>
            <a:cxnSpLocks/>
          </p:cNvCxnSpPr>
          <p:nvPr/>
        </p:nvCxnSpPr>
        <p:spPr>
          <a:xfrm>
            <a:off x="3255698" y="2967997"/>
            <a:ext cx="355039" cy="36039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2A9C30B-D19F-A0EB-0264-C333E1074D84}"/>
              </a:ext>
            </a:extLst>
          </p:cNvPr>
          <p:cNvCxnSpPr>
            <a:cxnSpLocks/>
          </p:cNvCxnSpPr>
          <p:nvPr/>
        </p:nvCxnSpPr>
        <p:spPr>
          <a:xfrm flipH="1">
            <a:off x="3602133" y="3328389"/>
            <a:ext cx="37580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AA03D1A-D34A-A5B8-43CD-7504FFD593D5}"/>
              </a:ext>
            </a:extLst>
          </p:cNvPr>
          <p:cNvCxnSpPr>
            <a:cxnSpLocks/>
          </p:cNvCxnSpPr>
          <p:nvPr/>
        </p:nvCxnSpPr>
        <p:spPr>
          <a:xfrm>
            <a:off x="3975151" y="3331825"/>
            <a:ext cx="0" cy="36800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BC20F4B-CA7B-1F94-0330-80B8DC8C99C0}"/>
              </a:ext>
            </a:extLst>
          </p:cNvPr>
          <p:cNvCxnSpPr>
            <a:cxnSpLocks/>
          </p:cNvCxnSpPr>
          <p:nvPr/>
        </p:nvCxnSpPr>
        <p:spPr>
          <a:xfrm flipH="1">
            <a:off x="3990109" y="3695534"/>
            <a:ext cx="344079" cy="429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B5028AF-FD42-A747-6532-701701C650C9}"/>
              </a:ext>
            </a:extLst>
          </p:cNvPr>
          <p:cNvCxnSpPr>
            <a:cxnSpLocks/>
          </p:cNvCxnSpPr>
          <p:nvPr/>
        </p:nvCxnSpPr>
        <p:spPr>
          <a:xfrm>
            <a:off x="4334188" y="3699830"/>
            <a:ext cx="0" cy="35453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0512881-9144-1A52-499C-850B3E0D27F1}"/>
              </a:ext>
            </a:extLst>
          </p:cNvPr>
          <p:cNvCxnSpPr>
            <a:cxnSpLocks/>
          </p:cNvCxnSpPr>
          <p:nvPr/>
        </p:nvCxnSpPr>
        <p:spPr>
          <a:xfrm flipH="1">
            <a:off x="4337033" y="4057997"/>
            <a:ext cx="359319" cy="5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C55FEDE-E89F-9AA2-2F61-4EF56D646591}"/>
              </a:ext>
            </a:extLst>
          </p:cNvPr>
          <p:cNvCxnSpPr>
            <a:cxnSpLocks/>
          </p:cNvCxnSpPr>
          <p:nvPr/>
        </p:nvCxnSpPr>
        <p:spPr>
          <a:xfrm>
            <a:off x="4696352" y="4062293"/>
            <a:ext cx="0" cy="3600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8699786-5941-1DA4-54CD-F0398F253C99}"/>
              </a:ext>
            </a:extLst>
          </p:cNvPr>
          <p:cNvCxnSpPr>
            <a:cxnSpLocks/>
          </p:cNvCxnSpPr>
          <p:nvPr/>
        </p:nvCxnSpPr>
        <p:spPr>
          <a:xfrm>
            <a:off x="4693228" y="4411285"/>
            <a:ext cx="365288" cy="37054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CA5A626-221B-322E-21CE-5A9512B2CF7C}"/>
              </a:ext>
            </a:extLst>
          </p:cNvPr>
          <p:cNvCxnSpPr>
            <a:cxnSpLocks/>
            <a:stCxn id="13" idx="0"/>
          </p:cNvCxnSpPr>
          <p:nvPr/>
        </p:nvCxnSpPr>
        <p:spPr>
          <a:xfrm>
            <a:off x="3255698" y="2630664"/>
            <a:ext cx="2166864" cy="21368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7B07100-B601-A5D9-F646-AC0229A41D6C}"/>
              </a:ext>
            </a:extLst>
          </p:cNvPr>
          <p:cNvGrpSpPr/>
          <p:nvPr/>
        </p:nvGrpSpPr>
        <p:grpSpPr>
          <a:xfrm rot="16200000">
            <a:off x="1100265" y="2611244"/>
            <a:ext cx="2181467" cy="2159712"/>
            <a:chOff x="3393495" y="2783064"/>
            <a:chExt cx="2181467" cy="2159712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E6AB458-2777-5761-2E82-841B8094733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08098" y="4206766"/>
              <a:ext cx="358602" cy="36800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5590F6E-EDD1-EC2F-27B1-4994B5DA3836}"/>
                </a:ext>
              </a:extLst>
            </p:cNvPr>
            <p:cNvCxnSpPr>
              <a:cxnSpLocks/>
            </p:cNvCxnSpPr>
            <p:nvPr/>
          </p:nvCxnSpPr>
          <p:spPr>
            <a:xfrm>
              <a:off x="3766700" y="4206766"/>
              <a:ext cx="0" cy="36800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2166EDD-CA65-6E6C-F365-6A07994FE2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66700" y="4574771"/>
              <a:ext cx="37580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3BD6E7B-2CBE-7444-239B-EECC5D588D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63137" y="4574771"/>
              <a:ext cx="358602" cy="36800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326B2BC-8477-12EF-2C1C-E063A87C3B3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08098" y="3847934"/>
              <a:ext cx="37580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46F183E-AD3B-FBCD-160C-9D0C1635C3F4}"/>
                </a:ext>
              </a:extLst>
            </p:cNvPr>
            <p:cNvCxnSpPr>
              <a:cxnSpLocks/>
            </p:cNvCxnSpPr>
            <p:nvPr/>
          </p:nvCxnSpPr>
          <p:spPr>
            <a:xfrm>
              <a:off x="3767418" y="3838865"/>
              <a:ext cx="719170" cy="7303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1ED9D07-1882-1A18-4C1C-66A0594B676D}"/>
                </a:ext>
              </a:extLst>
            </p:cNvPr>
            <p:cNvCxnSpPr>
              <a:cxnSpLocks/>
            </p:cNvCxnSpPr>
            <p:nvPr/>
          </p:nvCxnSpPr>
          <p:spPr>
            <a:xfrm>
              <a:off x="4486588" y="4569229"/>
              <a:ext cx="0" cy="36800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89CBCA9-A000-7AFE-DD93-7FA94569BC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93495" y="3480789"/>
              <a:ext cx="37580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CE6249D-21BE-B7E8-474B-960D87E1D2B3}"/>
                </a:ext>
              </a:extLst>
            </p:cNvPr>
            <p:cNvCxnSpPr>
              <a:cxnSpLocks/>
            </p:cNvCxnSpPr>
            <p:nvPr/>
          </p:nvCxnSpPr>
          <p:spPr>
            <a:xfrm>
              <a:off x="3770263" y="3484225"/>
              <a:ext cx="1078489" cy="108614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A1E9E9CD-DD5D-9B61-8BAF-DF8C57A99172}"/>
                </a:ext>
              </a:extLst>
            </p:cNvPr>
            <p:cNvCxnSpPr>
              <a:cxnSpLocks/>
            </p:cNvCxnSpPr>
            <p:nvPr/>
          </p:nvCxnSpPr>
          <p:spPr>
            <a:xfrm>
              <a:off x="4848752" y="4563685"/>
              <a:ext cx="0" cy="36800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62A7142-14B0-98DE-D834-7489195E2846}"/>
                </a:ext>
              </a:extLst>
            </p:cNvPr>
            <p:cNvCxnSpPr>
              <a:cxnSpLocks/>
            </p:cNvCxnSpPr>
            <p:nvPr/>
          </p:nvCxnSpPr>
          <p:spPr>
            <a:xfrm>
              <a:off x="3408098" y="3120397"/>
              <a:ext cx="355039" cy="36039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3AE42DA-D916-4BA2-4FD6-640CD54AAAF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54533" y="3480789"/>
              <a:ext cx="37580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404A66CD-A026-8DB7-A581-6CABDEAAD0FB}"/>
                </a:ext>
              </a:extLst>
            </p:cNvPr>
            <p:cNvCxnSpPr>
              <a:cxnSpLocks/>
            </p:cNvCxnSpPr>
            <p:nvPr/>
          </p:nvCxnSpPr>
          <p:spPr>
            <a:xfrm>
              <a:off x="4127551" y="3484225"/>
              <a:ext cx="0" cy="36800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377AF43-0177-9D1C-36AA-13D84BC6E6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2509" y="3847934"/>
              <a:ext cx="344079" cy="42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FFC3ED1-3ED2-968E-9D1D-BDC250D393B5}"/>
                </a:ext>
              </a:extLst>
            </p:cNvPr>
            <p:cNvCxnSpPr>
              <a:cxnSpLocks/>
            </p:cNvCxnSpPr>
            <p:nvPr/>
          </p:nvCxnSpPr>
          <p:spPr>
            <a:xfrm>
              <a:off x="4486588" y="3852230"/>
              <a:ext cx="0" cy="35453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B57C407-A179-19E9-084A-68292AD611C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89433" y="4210397"/>
              <a:ext cx="359319" cy="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DFBB082D-44E3-3A4D-05C4-47CFF13C6F5C}"/>
                </a:ext>
              </a:extLst>
            </p:cNvPr>
            <p:cNvCxnSpPr>
              <a:cxnSpLocks/>
            </p:cNvCxnSpPr>
            <p:nvPr/>
          </p:nvCxnSpPr>
          <p:spPr>
            <a:xfrm>
              <a:off x="4848752" y="4214693"/>
              <a:ext cx="0" cy="3600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B51C6BB-F75F-933B-DAE4-48E15234F6CB}"/>
                </a:ext>
              </a:extLst>
            </p:cNvPr>
            <p:cNvCxnSpPr>
              <a:cxnSpLocks/>
            </p:cNvCxnSpPr>
            <p:nvPr/>
          </p:nvCxnSpPr>
          <p:spPr>
            <a:xfrm>
              <a:off x="4845628" y="4563685"/>
              <a:ext cx="365288" cy="37054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CA426C7-DF05-C51E-C439-4976313E7A6D}"/>
                </a:ext>
              </a:extLst>
            </p:cNvPr>
            <p:cNvCxnSpPr>
              <a:cxnSpLocks/>
            </p:cNvCxnSpPr>
            <p:nvPr/>
          </p:nvCxnSpPr>
          <p:spPr>
            <a:xfrm>
              <a:off x="3408098" y="2783064"/>
              <a:ext cx="2166864" cy="21368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AB5449D-A74C-E796-1083-A12203AB2267}"/>
              </a:ext>
            </a:extLst>
          </p:cNvPr>
          <p:cNvGrpSpPr/>
          <p:nvPr/>
        </p:nvGrpSpPr>
        <p:grpSpPr>
          <a:xfrm rot="10800000">
            <a:off x="1081294" y="4745886"/>
            <a:ext cx="2181467" cy="2159712"/>
            <a:chOff x="3393495" y="2783064"/>
            <a:chExt cx="2181467" cy="2159712"/>
          </a:xfrm>
        </p:grpSpPr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277D920-2CB4-4B06-9D69-CEC2BBA545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08098" y="4206766"/>
              <a:ext cx="358602" cy="36800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408A7030-F957-C301-D549-A64208B0BF7A}"/>
                </a:ext>
              </a:extLst>
            </p:cNvPr>
            <p:cNvCxnSpPr>
              <a:cxnSpLocks/>
            </p:cNvCxnSpPr>
            <p:nvPr/>
          </p:nvCxnSpPr>
          <p:spPr>
            <a:xfrm>
              <a:off x="3766700" y="4206766"/>
              <a:ext cx="0" cy="36800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7F3FA0ED-BD93-A3B9-B9D3-5857776AC10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66700" y="4574771"/>
              <a:ext cx="37580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2AC85EA-7AD9-A17F-DBC4-C961659D0C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63137" y="4574771"/>
              <a:ext cx="358602" cy="36800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D79715D-5CE4-D890-6722-BAF6E25DC32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08098" y="3847934"/>
              <a:ext cx="37580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9B4479F9-02C0-C233-1854-185B90FA89A4}"/>
                </a:ext>
              </a:extLst>
            </p:cNvPr>
            <p:cNvCxnSpPr>
              <a:cxnSpLocks/>
            </p:cNvCxnSpPr>
            <p:nvPr/>
          </p:nvCxnSpPr>
          <p:spPr>
            <a:xfrm>
              <a:off x="3767418" y="3838865"/>
              <a:ext cx="719170" cy="7303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FB29255-11ED-7D65-70CC-6D5599AEF447}"/>
                </a:ext>
              </a:extLst>
            </p:cNvPr>
            <p:cNvCxnSpPr>
              <a:cxnSpLocks/>
            </p:cNvCxnSpPr>
            <p:nvPr/>
          </p:nvCxnSpPr>
          <p:spPr>
            <a:xfrm>
              <a:off x="4486588" y="4569229"/>
              <a:ext cx="0" cy="36800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245760DE-2F1A-B83D-2651-1E6225AE736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93495" y="3480789"/>
              <a:ext cx="37580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46342F3C-DFE9-4E23-B104-6623189218AA}"/>
                </a:ext>
              </a:extLst>
            </p:cNvPr>
            <p:cNvCxnSpPr>
              <a:cxnSpLocks/>
            </p:cNvCxnSpPr>
            <p:nvPr/>
          </p:nvCxnSpPr>
          <p:spPr>
            <a:xfrm>
              <a:off x="3770263" y="3484225"/>
              <a:ext cx="1078489" cy="108614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E4BC9B8-7909-1A88-BFA6-4965159D38FD}"/>
                </a:ext>
              </a:extLst>
            </p:cNvPr>
            <p:cNvCxnSpPr>
              <a:cxnSpLocks/>
            </p:cNvCxnSpPr>
            <p:nvPr/>
          </p:nvCxnSpPr>
          <p:spPr>
            <a:xfrm>
              <a:off x="4848752" y="4563685"/>
              <a:ext cx="0" cy="36800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7A6A72BC-4294-8434-BB61-A0A4FB9A95B9}"/>
                </a:ext>
              </a:extLst>
            </p:cNvPr>
            <p:cNvCxnSpPr>
              <a:cxnSpLocks/>
            </p:cNvCxnSpPr>
            <p:nvPr/>
          </p:nvCxnSpPr>
          <p:spPr>
            <a:xfrm>
              <a:off x="3408098" y="3120397"/>
              <a:ext cx="355039" cy="36039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8953B18-CBC3-817B-6206-F70DFFDACC3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54533" y="3480789"/>
              <a:ext cx="37580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236D73F-D730-D536-C74D-5003F0BFC6E2}"/>
                </a:ext>
              </a:extLst>
            </p:cNvPr>
            <p:cNvCxnSpPr>
              <a:cxnSpLocks/>
            </p:cNvCxnSpPr>
            <p:nvPr/>
          </p:nvCxnSpPr>
          <p:spPr>
            <a:xfrm>
              <a:off x="4127551" y="3484225"/>
              <a:ext cx="0" cy="36800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3FFF23E9-4BE3-5105-FF56-E3290B0823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2509" y="3847934"/>
              <a:ext cx="344079" cy="42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53CB5DA4-AD3D-6B81-0D87-FEF2F513B2F4}"/>
                </a:ext>
              </a:extLst>
            </p:cNvPr>
            <p:cNvCxnSpPr>
              <a:cxnSpLocks/>
            </p:cNvCxnSpPr>
            <p:nvPr/>
          </p:nvCxnSpPr>
          <p:spPr>
            <a:xfrm>
              <a:off x="4486588" y="3852230"/>
              <a:ext cx="0" cy="35453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C371ED3D-97D3-C88D-BF88-9680E17005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89433" y="4210397"/>
              <a:ext cx="359319" cy="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12044A6-12C5-7331-C3F7-ED07E43BC7D0}"/>
                </a:ext>
              </a:extLst>
            </p:cNvPr>
            <p:cNvCxnSpPr>
              <a:cxnSpLocks/>
            </p:cNvCxnSpPr>
            <p:nvPr/>
          </p:nvCxnSpPr>
          <p:spPr>
            <a:xfrm>
              <a:off x="4848752" y="4214693"/>
              <a:ext cx="0" cy="3600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4F4A59A2-14F5-1E94-67AB-ECC96ADC9A4B}"/>
                </a:ext>
              </a:extLst>
            </p:cNvPr>
            <p:cNvCxnSpPr>
              <a:cxnSpLocks/>
            </p:cNvCxnSpPr>
            <p:nvPr/>
          </p:nvCxnSpPr>
          <p:spPr>
            <a:xfrm>
              <a:off x="4845628" y="4563685"/>
              <a:ext cx="365288" cy="37054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1BBCE97C-E671-E98D-5656-C1E69C9B7AB4}"/>
                </a:ext>
              </a:extLst>
            </p:cNvPr>
            <p:cNvCxnSpPr>
              <a:cxnSpLocks/>
            </p:cNvCxnSpPr>
            <p:nvPr/>
          </p:nvCxnSpPr>
          <p:spPr>
            <a:xfrm>
              <a:off x="3408098" y="2783064"/>
              <a:ext cx="2166864" cy="21368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DDD4B161-3327-C426-4549-D061FA9CE2EC}"/>
              </a:ext>
            </a:extLst>
          </p:cNvPr>
          <p:cNvGrpSpPr/>
          <p:nvPr/>
        </p:nvGrpSpPr>
        <p:grpSpPr>
          <a:xfrm rot="5400000">
            <a:off x="3219714" y="4777164"/>
            <a:ext cx="2181467" cy="2159712"/>
            <a:chOff x="3393495" y="2783064"/>
            <a:chExt cx="2181467" cy="2159712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B30225A8-49C5-3DFB-A6DB-2C939BD848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08098" y="4206766"/>
              <a:ext cx="358602" cy="36800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F5416432-991F-EE97-4E30-3ED6C61DAF82}"/>
                </a:ext>
              </a:extLst>
            </p:cNvPr>
            <p:cNvCxnSpPr>
              <a:cxnSpLocks/>
            </p:cNvCxnSpPr>
            <p:nvPr/>
          </p:nvCxnSpPr>
          <p:spPr>
            <a:xfrm>
              <a:off x="3766700" y="4206766"/>
              <a:ext cx="0" cy="36800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009F5FD8-45C5-0B4A-AB37-F18683B3C0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66700" y="4574771"/>
              <a:ext cx="37580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E7CFE95D-474F-275D-3011-B61E2144AF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63137" y="4574771"/>
              <a:ext cx="358602" cy="36800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6DCF467E-B54B-C740-670B-7D15C770130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08098" y="3847934"/>
              <a:ext cx="37580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5369AC13-0625-024C-B943-E7A8E46EDEEB}"/>
                </a:ext>
              </a:extLst>
            </p:cNvPr>
            <p:cNvCxnSpPr>
              <a:cxnSpLocks/>
            </p:cNvCxnSpPr>
            <p:nvPr/>
          </p:nvCxnSpPr>
          <p:spPr>
            <a:xfrm>
              <a:off x="3767418" y="3838865"/>
              <a:ext cx="719170" cy="7303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BFBB835B-A621-3D1A-9280-39AD53CB7C0A}"/>
                </a:ext>
              </a:extLst>
            </p:cNvPr>
            <p:cNvCxnSpPr>
              <a:cxnSpLocks/>
            </p:cNvCxnSpPr>
            <p:nvPr/>
          </p:nvCxnSpPr>
          <p:spPr>
            <a:xfrm>
              <a:off x="4486588" y="4569229"/>
              <a:ext cx="0" cy="36800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804215B3-24D7-3F94-DAD0-ABE41D36F4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93495" y="3480789"/>
              <a:ext cx="37580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3D785E50-F1AF-E104-2EAE-DEE6BA4D5C71}"/>
                </a:ext>
              </a:extLst>
            </p:cNvPr>
            <p:cNvCxnSpPr>
              <a:cxnSpLocks/>
            </p:cNvCxnSpPr>
            <p:nvPr/>
          </p:nvCxnSpPr>
          <p:spPr>
            <a:xfrm>
              <a:off x="3770263" y="3484225"/>
              <a:ext cx="1078489" cy="108614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2E19548E-D5A9-8330-1C1E-6904D4268557}"/>
                </a:ext>
              </a:extLst>
            </p:cNvPr>
            <p:cNvCxnSpPr>
              <a:cxnSpLocks/>
            </p:cNvCxnSpPr>
            <p:nvPr/>
          </p:nvCxnSpPr>
          <p:spPr>
            <a:xfrm>
              <a:off x="4848752" y="4563685"/>
              <a:ext cx="0" cy="36800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AA6733DD-057C-2013-A353-A86F071E99A6}"/>
                </a:ext>
              </a:extLst>
            </p:cNvPr>
            <p:cNvCxnSpPr>
              <a:cxnSpLocks/>
            </p:cNvCxnSpPr>
            <p:nvPr/>
          </p:nvCxnSpPr>
          <p:spPr>
            <a:xfrm>
              <a:off x="3408098" y="3120397"/>
              <a:ext cx="355039" cy="36039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55812F33-DC4D-2309-61C9-8A2E50F9478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54533" y="3480789"/>
              <a:ext cx="37580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A7F38162-8548-5D1D-C131-957C411849B2}"/>
                </a:ext>
              </a:extLst>
            </p:cNvPr>
            <p:cNvCxnSpPr>
              <a:cxnSpLocks/>
            </p:cNvCxnSpPr>
            <p:nvPr/>
          </p:nvCxnSpPr>
          <p:spPr>
            <a:xfrm>
              <a:off x="4127551" y="3484225"/>
              <a:ext cx="0" cy="36800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352F6C2A-2982-CE14-38DD-40761564E8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2509" y="3847934"/>
              <a:ext cx="344079" cy="42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B143CA07-4FAD-05E1-2EA7-E44EAC4A6332}"/>
                </a:ext>
              </a:extLst>
            </p:cNvPr>
            <p:cNvCxnSpPr>
              <a:cxnSpLocks/>
            </p:cNvCxnSpPr>
            <p:nvPr/>
          </p:nvCxnSpPr>
          <p:spPr>
            <a:xfrm>
              <a:off x="4486588" y="3852230"/>
              <a:ext cx="0" cy="35453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520A8267-24BF-D1D3-5ADB-4836F5E850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89433" y="4210397"/>
              <a:ext cx="359319" cy="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6F56A1A9-CDFD-86F3-1E1F-F2EC3AF4BB24}"/>
                </a:ext>
              </a:extLst>
            </p:cNvPr>
            <p:cNvCxnSpPr>
              <a:cxnSpLocks/>
            </p:cNvCxnSpPr>
            <p:nvPr/>
          </p:nvCxnSpPr>
          <p:spPr>
            <a:xfrm>
              <a:off x="4848752" y="4214693"/>
              <a:ext cx="0" cy="3600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6AE82BA1-E7C9-14E3-CCD8-3A504A0D2DC2}"/>
                </a:ext>
              </a:extLst>
            </p:cNvPr>
            <p:cNvCxnSpPr>
              <a:cxnSpLocks/>
            </p:cNvCxnSpPr>
            <p:nvPr/>
          </p:nvCxnSpPr>
          <p:spPr>
            <a:xfrm>
              <a:off x="4845628" y="4563685"/>
              <a:ext cx="365288" cy="37054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E832ECC7-8EE6-997E-DBCC-DC0C8E9E6CFF}"/>
                </a:ext>
              </a:extLst>
            </p:cNvPr>
            <p:cNvCxnSpPr>
              <a:cxnSpLocks/>
            </p:cNvCxnSpPr>
            <p:nvPr/>
          </p:nvCxnSpPr>
          <p:spPr>
            <a:xfrm>
              <a:off x="3408098" y="2783064"/>
              <a:ext cx="2166864" cy="21368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TextBox 90">
            <a:extLst>
              <a:ext uri="{FF2B5EF4-FFF2-40B4-BE49-F238E27FC236}">
                <a16:creationId xmlns:a16="http://schemas.microsoft.com/office/drawing/2014/main" id="{91F64C91-FF2D-CDCD-8FCD-9B98FEA72D92}"/>
              </a:ext>
            </a:extLst>
          </p:cNvPr>
          <p:cNvSpPr txBox="1"/>
          <p:nvPr/>
        </p:nvSpPr>
        <p:spPr>
          <a:xfrm>
            <a:off x="4438650" y="235244"/>
            <a:ext cx="20472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ANSWERS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610553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graphicFrame>
        <p:nvGraphicFramePr>
          <p:cNvPr id="6" name="Table 10">
            <a:extLst>
              <a:ext uri="{FF2B5EF4-FFF2-40B4-BE49-F238E27FC236}">
                <a16:creationId xmlns:a16="http://schemas.microsoft.com/office/drawing/2014/main" id="{3828BBED-6374-262D-3219-8A569CBFD385}"/>
              </a:ext>
            </a:extLst>
          </p:cNvPr>
          <p:cNvGraphicFramePr>
            <a:graphicFrameLocks noGrp="1"/>
          </p:cNvGraphicFramePr>
          <p:nvPr/>
        </p:nvGraphicFramePr>
        <p:xfrm>
          <a:off x="729426" y="2255151"/>
          <a:ext cx="5052544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896">
                  <a:extLst>
                    <a:ext uri="{9D8B030D-6E8A-4147-A177-3AD203B41FA5}">
                      <a16:colId xmlns:a16="http://schemas.microsoft.com/office/drawing/2014/main" val="86812401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137946591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233531069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69795930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77058618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68358372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42206520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19416420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100891085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750044378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83459074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39193608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966712066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672049526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86268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084838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8550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752284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81729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803775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37539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967106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96438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559527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6041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21226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67733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165351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8928237-8B01-4597-875F-888B135A8B95}"/>
              </a:ext>
            </a:extLst>
          </p:cNvPr>
          <p:cNvCxnSpPr>
            <a:endCxn id="6" idx="2"/>
          </p:cNvCxnSpPr>
          <p:nvPr/>
        </p:nvCxnSpPr>
        <p:spPr>
          <a:xfrm>
            <a:off x="3255698" y="2255151"/>
            <a:ext cx="0" cy="50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983F9FE-E1E1-14E7-FDAA-DF596D7469EB}"/>
              </a:ext>
            </a:extLst>
          </p:cNvPr>
          <p:cNvCxnSpPr>
            <a:cxnSpLocks/>
            <a:stCxn id="6" idx="1"/>
            <a:endCxn id="6" idx="3"/>
          </p:cNvCxnSpPr>
          <p:nvPr/>
        </p:nvCxnSpPr>
        <p:spPr>
          <a:xfrm>
            <a:off x="729426" y="4775151"/>
            <a:ext cx="50525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70B99DD1-E663-C5F2-AC06-4209174AF4B1}"/>
              </a:ext>
            </a:extLst>
          </p:cNvPr>
          <p:cNvSpPr/>
          <p:nvPr/>
        </p:nvSpPr>
        <p:spPr>
          <a:xfrm>
            <a:off x="1111212" y="2630665"/>
            <a:ext cx="4288972" cy="428897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0F7148-BDEA-4EC6-0233-14B0CC1665CA}"/>
              </a:ext>
            </a:extLst>
          </p:cNvPr>
          <p:cNvSpPr txBox="1"/>
          <p:nvPr/>
        </p:nvSpPr>
        <p:spPr>
          <a:xfrm>
            <a:off x="594361" y="1158239"/>
            <a:ext cx="5891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Reflect the pattern in both mirror lines to fully decorate the bauble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F109C781-4A9F-A95D-FFD4-2293A5AED189}"/>
              </a:ext>
            </a:extLst>
          </p:cNvPr>
          <p:cNvCxnSpPr>
            <a:cxnSpLocks/>
          </p:cNvCxnSpPr>
          <p:nvPr/>
        </p:nvCxnSpPr>
        <p:spPr>
          <a:xfrm flipV="1">
            <a:off x="3255698" y="4054366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D03E921-25FE-54B2-5BC1-7F1CA5D0A5CD}"/>
              </a:ext>
            </a:extLst>
          </p:cNvPr>
          <p:cNvCxnSpPr>
            <a:cxnSpLocks/>
          </p:cNvCxnSpPr>
          <p:nvPr/>
        </p:nvCxnSpPr>
        <p:spPr>
          <a:xfrm flipH="1" flipV="1">
            <a:off x="3255698" y="3686857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CABA8F1-2288-A7BD-DEC7-D9BCED41CBA1}"/>
              </a:ext>
            </a:extLst>
          </p:cNvPr>
          <p:cNvCxnSpPr>
            <a:cxnSpLocks/>
          </p:cNvCxnSpPr>
          <p:nvPr/>
        </p:nvCxnSpPr>
        <p:spPr>
          <a:xfrm flipV="1">
            <a:off x="3245108" y="3328133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66B5F1E-2AF9-CC13-1879-ED8B0205142E}"/>
              </a:ext>
            </a:extLst>
          </p:cNvPr>
          <p:cNvCxnSpPr>
            <a:cxnSpLocks/>
          </p:cNvCxnSpPr>
          <p:nvPr/>
        </p:nvCxnSpPr>
        <p:spPr>
          <a:xfrm flipH="1" flipV="1">
            <a:off x="3602303" y="3328133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DB53C0-357F-030E-C484-4375C1E5CAF9}"/>
              </a:ext>
            </a:extLst>
          </p:cNvPr>
          <p:cNvCxnSpPr>
            <a:cxnSpLocks/>
          </p:cNvCxnSpPr>
          <p:nvPr/>
        </p:nvCxnSpPr>
        <p:spPr>
          <a:xfrm flipV="1">
            <a:off x="3612891" y="4408770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EAEC9D9-7F7C-4875-DCA0-E13A4B1DB561}"/>
              </a:ext>
            </a:extLst>
          </p:cNvPr>
          <p:cNvCxnSpPr>
            <a:cxnSpLocks/>
          </p:cNvCxnSpPr>
          <p:nvPr/>
        </p:nvCxnSpPr>
        <p:spPr>
          <a:xfrm flipH="1" flipV="1">
            <a:off x="3970086" y="4407642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5DEDC95-A6AE-35A5-A1D7-AC8D7E9A65CE}"/>
              </a:ext>
            </a:extLst>
          </p:cNvPr>
          <p:cNvCxnSpPr>
            <a:cxnSpLocks/>
          </p:cNvCxnSpPr>
          <p:nvPr/>
        </p:nvCxnSpPr>
        <p:spPr>
          <a:xfrm flipH="1" flipV="1">
            <a:off x="4337869" y="4047250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5481C83-276F-FE37-76CF-0B7A49CE2A2E}"/>
              </a:ext>
            </a:extLst>
          </p:cNvPr>
          <p:cNvCxnSpPr>
            <a:cxnSpLocks/>
          </p:cNvCxnSpPr>
          <p:nvPr/>
        </p:nvCxnSpPr>
        <p:spPr>
          <a:xfrm flipV="1">
            <a:off x="4334943" y="4414759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E7F673E-EDBF-D5A2-171E-460D43C44A53}"/>
              </a:ext>
            </a:extLst>
          </p:cNvPr>
          <p:cNvCxnSpPr>
            <a:cxnSpLocks/>
          </p:cNvCxnSpPr>
          <p:nvPr/>
        </p:nvCxnSpPr>
        <p:spPr>
          <a:xfrm flipH="1" flipV="1">
            <a:off x="3977087" y="3335399"/>
            <a:ext cx="3587" cy="3602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498CAC3-DB70-E5E1-12FA-28D83AD20BB1}"/>
              </a:ext>
            </a:extLst>
          </p:cNvPr>
          <p:cNvCxnSpPr>
            <a:cxnSpLocks/>
          </p:cNvCxnSpPr>
          <p:nvPr/>
        </p:nvCxnSpPr>
        <p:spPr>
          <a:xfrm flipH="1" flipV="1">
            <a:off x="3616484" y="2976030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2BF34D2-2AFB-47B2-6870-44EE85044405}"/>
              </a:ext>
            </a:extLst>
          </p:cNvPr>
          <p:cNvCxnSpPr>
            <a:cxnSpLocks/>
          </p:cNvCxnSpPr>
          <p:nvPr/>
        </p:nvCxnSpPr>
        <p:spPr>
          <a:xfrm flipV="1">
            <a:off x="4337869" y="4054366"/>
            <a:ext cx="364857" cy="15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CE3C3E9-D72A-719F-9CE0-0FF3F6D75A10}"/>
              </a:ext>
            </a:extLst>
          </p:cNvPr>
          <p:cNvCxnSpPr>
            <a:cxnSpLocks/>
          </p:cNvCxnSpPr>
          <p:nvPr/>
        </p:nvCxnSpPr>
        <p:spPr>
          <a:xfrm flipH="1" flipV="1">
            <a:off x="5050016" y="4054366"/>
            <a:ext cx="3587" cy="3602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7802772-B1FF-106B-7E16-E060AEEC8FCB}"/>
              </a:ext>
            </a:extLst>
          </p:cNvPr>
          <p:cNvCxnSpPr>
            <a:cxnSpLocks/>
          </p:cNvCxnSpPr>
          <p:nvPr/>
        </p:nvCxnSpPr>
        <p:spPr>
          <a:xfrm flipV="1">
            <a:off x="3612230" y="2979476"/>
            <a:ext cx="364857" cy="15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05E68E9-929F-4820-B05E-22F8A227273B}"/>
              </a:ext>
            </a:extLst>
          </p:cNvPr>
          <p:cNvCxnSpPr>
            <a:cxnSpLocks/>
          </p:cNvCxnSpPr>
          <p:nvPr/>
        </p:nvCxnSpPr>
        <p:spPr>
          <a:xfrm flipH="1" flipV="1">
            <a:off x="4683341" y="4043691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1F57C7B-6B98-CCF3-5100-0D1D8F4A66D7}"/>
              </a:ext>
            </a:extLst>
          </p:cNvPr>
          <p:cNvCxnSpPr>
            <a:cxnSpLocks/>
          </p:cNvCxnSpPr>
          <p:nvPr/>
        </p:nvCxnSpPr>
        <p:spPr>
          <a:xfrm flipH="1" flipV="1">
            <a:off x="3977087" y="2977158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48BCA2F-A4EE-09A1-3ACF-46E6E7F42931}"/>
              </a:ext>
            </a:extLst>
          </p:cNvPr>
          <p:cNvCxnSpPr>
            <a:cxnSpLocks/>
          </p:cNvCxnSpPr>
          <p:nvPr/>
        </p:nvCxnSpPr>
        <p:spPr>
          <a:xfrm flipH="1" flipV="1">
            <a:off x="4688303" y="3695642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E1F74BD-6438-7669-B8D3-6CC8413CB1CF}"/>
              </a:ext>
            </a:extLst>
          </p:cNvPr>
          <p:cNvCxnSpPr>
            <a:cxnSpLocks/>
          </p:cNvCxnSpPr>
          <p:nvPr/>
        </p:nvCxnSpPr>
        <p:spPr>
          <a:xfrm flipH="1" flipV="1">
            <a:off x="4336872" y="3333730"/>
            <a:ext cx="3587" cy="3602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D48FB3B-6367-B5C6-0247-803FA6D6EE64}"/>
              </a:ext>
            </a:extLst>
          </p:cNvPr>
          <p:cNvCxnSpPr>
            <a:cxnSpLocks/>
          </p:cNvCxnSpPr>
          <p:nvPr/>
        </p:nvCxnSpPr>
        <p:spPr>
          <a:xfrm flipV="1">
            <a:off x="4340459" y="3687819"/>
            <a:ext cx="364857" cy="15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43B677C-40E0-E7E3-ACDB-20EF5345F947}"/>
              </a:ext>
            </a:extLst>
          </p:cNvPr>
          <p:cNvCxnSpPr>
            <a:cxnSpLocks/>
          </p:cNvCxnSpPr>
          <p:nvPr/>
        </p:nvCxnSpPr>
        <p:spPr>
          <a:xfrm flipH="1" flipV="1">
            <a:off x="3246662" y="2621626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B124493-E89B-2948-7637-80C0ED3AA4DD}"/>
              </a:ext>
            </a:extLst>
          </p:cNvPr>
          <p:cNvCxnSpPr>
            <a:cxnSpLocks/>
          </p:cNvCxnSpPr>
          <p:nvPr/>
        </p:nvCxnSpPr>
        <p:spPr>
          <a:xfrm flipV="1">
            <a:off x="3242267" y="2979063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B8B69FD-54B1-3BE2-21CB-E2891A1F0DF6}"/>
              </a:ext>
            </a:extLst>
          </p:cNvPr>
          <p:cNvCxnSpPr>
            <a:cxnSpLocks/>
          </p:cNvCxnSpPr>
          <p:nvPr/>
        </p:nvCxnSpPr>
        <p:spPr>
          <a:xfrm flipV="1">
            <a:off x="4683341" y="4407641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4D4E5C8-791C-E938-05EC-38BA2B249326}"/>
              </a:ext>
            </a:extLst>
          </p:cNvPr>
          <p:cNvCxnSpPr>
            <a:cxnSpLocks/>
          </p:cNvCxnSpPr>
          <p:nvPr/>
        </p:nvCxnSpPr>
        <p:spPr>
          <a:xfrm flipH="1" flipV="1">
            <a:off x="5040534" y="4408770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6627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graphicFrame>
        <p:nvGraphicFramePr>
          <p:cNvPr id="6" name="Table 10">
            <a:extLst>
              <a:ext uri="{FF2B5EF4-FFF2-40B4-BE49-F238E27FC236}">
                <a16:creationId xmlns:a16="http://schemas.microsoft.com/office/drawing/2014/main" id="{3828BBED-6374-262D-3219-8A569CBFD3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366641"/>
              </p:ext>
            </p:extLst>
          </p:nvPr>
        </p:nvGraphicFramePr>
        <p:xfrm>
          <a:off x="729426" y="2255151"/>
          <a:ext cx="5052544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896">
                  <a:extLst>
                    <a:ext uri="{9D8B030D-6E8A-4147-A177-3AD203B41FA5}">
                      <a16:colId xmlns:a16="http://schemas.microsoft.com/office/drawing/2014/main" val="86812401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137946591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233531069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69795930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77058618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68358372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42206520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19416420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100891085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750044378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83459074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39193608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966712066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672049526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86268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084838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8550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752284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81729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803775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37539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967106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96438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559527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6041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21226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67733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165351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8928237-8B01-4597-875F-888B135A8B95}"/>
              </a:ext>
            </a:extLst>
          </p:cNvPr>
          <p:cNvCxnSpPr>
            <a:endCxn id="6" idx="2"/>
          </p:cNvCxnSpPr>
          <p:nvPr/>
        </p:nvCxnSpPr>
        <p:spPr>
          <a:xfrm>
            <a:off x="3255698" y="2255151"/>
            <a:ext cx="0" cy="50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983F9FE-E1E1-14E7-FDAA-DF596D7469EB}"/>
              </a:ext>
            </a:extLst>
          </p:cNvPr>
          <p:cNvCxnSpPr>
            <a:cxnSpLocks/>
            <a:stCxn id="6" idx="1"/>
            <a:endCxn id="6" idx="3"/>
          </p:cNvCxnSpPr>
          <p:nvPr/>
        </p:nvCxnSpPr>
        <p:spPr>
          <a:xfrm>
            <a:off x="729426" y="4775151"/>
            <a:ext cx="50525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70B99DD1-E663-C5F2-AC06-4209174AF4B1}"/>
              </a:ext>
            </a:extLst>
          </p:cNvPr>
          <p:cNvSpPr/>
          <p:nvPr/>
        </p:nvSpPr>
        <p:spPr>
          <a:xfrm>
            <a:off x="1111212" y="2630665"/>
            <a:ext cx="4288972" cy="428897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0F7148-BDEA-4EC6-0233-14B0CC1665CA}"/>
              </a:ext>
            </a:extLst>
          </p:cNvPr>
          <p:cNvSpPr txBox="1"/>
          <p:nvPr/>
        </p:nvSpPr>
        <p:spPr>
          <a:xfrm>
            <a:off x="594361" y="1158239"/>
            <a:ext cx="5891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Reflect the pattern in both mirror lines to fully decorate the bauble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F109C781-4A9F-A95D-FFD4-2293A5AED189}"/>
              </a:ext>
            </a:extLst>
          </p:cNvPr>
          <p:cNvCxnSpPr>
            <a:cxnSpLocks/>
          </p:cNvCxnSpPr>
          <p:nvPr/>
        </p:nvCxnSpPr>
        <p:spPr>
          <a:xfrm flipV="1">
            <a:off x="3255698" y="4054366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D03E921-25FE-54B2-5BC1-7F1CA5D0A5CD}"/>
              </a:ext>
            </a:extLst>
          </p:cNvPr>
          <p:cNvCxnSpPr>
            <a:cxnSpLocks/>
          </p:cNvCxnSpPr>
          <p:nvPr/>
        </p:nvCxnSpPr>
        <p:spPr>
          <a:xfrm flipH="1" flipV="1">
            <a:off x="3255698" y="3686857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CABA8F1-2288-A7BD-DEC7-D9BCED41CBA1}"/>
              </a:ext>
            </a:extLst>
          </p:cNvPr>
          <p:cNvCxnSpPr>
            <a:cxnSpLocks/>
          </p:cNvCxnSpPr>
          <p:nvPr/>
        </p:nvCxnSpPr>
        <p:spPr>
          <a:xfrm flipV="1">
            <a:off x="3245108" y="3328133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66B5F1E-2AF9-CC13-1879-ED8B0205142E}"/>
              </a:ext>
            </a:extLst>
          </p:cNvPr>
          <p:cNvCxnSpPr>
            <a:cxnSpLocks/>
          </p:cNvCxnSpPr>
          <p:nvPr/>
        </p:nvCxnSpPr>
        <p:spPr>
          <a:xfrm flipH="1" flipV="1">
            <a:off x="3602303" y="3328133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DB53C0-357F-030E-C484-4375C1E5CAF9}"/>
              </a:ext>
            </a:extLst>
          </p:cNvPr>
          <p:cNvCxnSpPr>
            <a:cxnSpLocks/>
          </p:cNvCxnSpPr>
          <p:nvPr/>
        </p:nvCxnSpPr>
        <p:spPr>
          <a:xfrm flipV="1">
            <a:off x="3612891" y="4408770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EAEC9D9-7F7C-4875-DCA0-E13A4B1DB561}"/>
              </a:ext>
            </a:extLst>
          </p:cNvPr>
          <p:cNvCxnSpPr>
            <a:cxnSpLocks/>
          </p:cNvCxnSpPr>
          <p:nvPr/>
        </p:nvCxnSpPr>
        <p:spPr>
          <a:xfrm flipH="1" flipV="1">
            <a:off x="3970086" y="4407642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5DEDC95-A6AE-35A5-A1D7-AC8D7E9A65CE}"/>
              </a:ext>
            </a:extLst>
          </p:cNvPr>
          <p:cNvCxnSpPr>
            <a:cxnSpLocks/>
          </p:cNvCxnSpPr>
          <p:nvPr/>
        </p:nvCxnSpPr>
        <p:spPr>
          <a:xfrm flipH="1" flipV="1">
            <a:off x="4337869" y="4047250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5481C83-276F-FE37-76CF-0B7A49CE2A2E}"/>
              </a:ext>
            </a:extLst>
          </p:cNvPr>
          <p:cNvCxnSpPr>
            <a:cxnSpLocks/>
          </p:cNvCxnSpPr>
          <p:nvPr/>
        </p:nvCxnSpPr>
        <p:spPr>
          <a:xfrm flipV="1">
            <a:off x="4334943" y="4414759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E7F673E-EDBF-D5A2-171E-460D43C44A53}"/>
              </a:ext>
            </a:extLst>
          </p:cNvPr>
          <p:cNvCxnSpPr>
            <a:cxnSpLocks/>
          </p:cNvCxnSpPr>
          <p:nvPr/>
        </p:nvCxnSpPr>
        <p:spPr>
          <a:xfrm flipH="1" flipV="1">
            <a:off x="3977087" y="3335399"/>
            <a:ext cx="3587" cy="3602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498CAC3-DB70-E5E1-12FA-28D83AD20BB1}"/>
              </a:ext>
            </a:extLst>
          </p:cNvPr>
          <p:cNvCxnSpPr>
            <a:cxnSpLocks/>
          </p:cNvCxnSpPr>
          <p:nvPr/>
        </p:nvCxnSpPr>
        <p:spPr>
          <a:xfrm flipH="1" flipV="1">
            <a:off x="3616484" y="2976030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2BF34D2-2AFB-47B2-6870-44EE85044405}"/>
              </a:ext>
            </a:extLst>
          </p:cNvPr>
          <p:cNvCxnSpPr>
            <a:cxnSpLocks/>
          </p:cNvCxnSpPr>
          <p:nvPr/>
        </p:nvCxnSpPr>
        <p:spPr>
          <a:xfrm flipV="1">
            <a:off x="4337869" y="4054366"/>
            <a:ext cx="364857" cy="15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CE3C3E9-D72A-719F-9CE0-0FF3F6D75A10}"/>
              </a:ext>
            </a:extLst>
          </p:cNvPr>
          <p:cNvCxnSpPr>
            <a:cxnSpLocks/>
          </p:cNvCxnSpPr>
          <p:nvPr/>
        </p:nvCxnSpPr>
        <p:spPr>
          <a:xfrm flipH="1" flipV="1">
            <a:off x="5050016" y="4054366"/>
            <a:ext cx="3587" cy="3602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7802772-B1FF-106B-7E16-E060AEEC8FCB}"/>
              </a:ext>
            </a:extLst>
          </p:cNvPr>
          <p:cNvCxnSpPr>
            <a:cxnSpLocks/>
          </p:cNvCxnSpPr>
          <p:nvPr/>
        </p:nvCxnSpPr>
        <p:spPr>
          <a:xfrm flipV="1">
            <a:off x="3612230" y="2979476"/>
            <a:ext cx="364857" cy="15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05E68E9-929F-4820-B05E-22F8A227273B}"/>
              </a:ext>
            </a:extLst>
          </p:cNvPr>
          <p:cNvCxnSpPr>
            <a:cxnSpLocks/>
          </p:cNvCxnSpPr>
          <p:nvPr/>
        </p:nvCxnSpPr>
        <p:spPr>
          <a:xfrm flipH="1" flipV="1">
            <a:off x="4683341" y="4043691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1F57C7B-6B98-CCF3-5100-0D1D8F4A66D7}"/>
              </a:ext>
            </a:extLst>
          </p:cNvPr>
          <p:cNvCxnSpPr>
            <a:cxnSpLocks/>
          </p:cNvCxnSpPr>
          <p:nvPr/>
        </p:nvCxnSpPr>
        <p:spPr>
          <a:xfrm flipH="1" flipV="1">
            <a:off x="3977087" y="2977158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48BCA2F-A4EE-09A1-3ACF-46E6E7F42931}"/>
              </a:ext>
            </a:extLst>
          </p:cNvPr>
          <p:cNvCxnSpPr>
            <a:cxnSpLocks/>
          </p:cNvCxnSpPr>
          <p:nvPr/>
        </p:nvCxnSpPr>
        <p:spPr>
          <a:xfrm flipH="1" flipV="1">
            <a:off x="4688303" y="3695642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E1F74BD-6438-7669-B8D3-6CC8413CB1CF}"/>
              </a:ext>
            </a:extLst>
          </p:cNvPr>
          <p:cNvCxnSpPr>
            <a:cxnSpLocks/>
          </p:cNvCxnSpPr>
          <p:nvPr/>
        </p:nvCxnSpPr>
        <p:spPr>
          <a:xfrm flipH="1" flipV="1">
            <a:off x="4336872" y="3333730"/>
            <a:ext cx="3587" cy="3602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D48FB3B-6367-B5C6-0247-803FA6D6EE64}"/>
              </a:ext>
            </a:extLst>
          </p:cNvPr>
          <p:cNvCxnSpPr>
            <a:cxnSpLocks/>
          </p:cNvCxnSpPr>
          <p:nvPr/>
        </p:nvCxnSpPr>
        <p:spPr>
          <a:xfrm flipV="1">
            <a:off x="4340459" y="3687819"/>
            <a:ext cx="364857" cy="15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43B677C-40E0-E7E3-ACDB-20EF5345F947}"/>
              </a:ext>
            </a:extLst>
          </p:cNvPr>
          <p:cNvCxnSpPr>
            <a:cxnSpLocks/>
          </p:cNvCxnSpPr>
          <p:nvPr/>
        </p:nvCxnSpPr>
        <p:spPr>
          <a:xfrm flipH="1" flipV="1">
            <a:off x="3246662" y="2621626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B124493-E89B-2948-7637-80C0ED3AA4DD}"/>
              </a:ext>
            </a:extLst>
          </p:cNvPr>
          <p:cNvCxnSpPr>
            <a:cxnSpLocks/>
          </p:cNvCxnSpPr>
          <p:nvPr/>
        </p:nvCxnSpPr>
        <p:spPr>
          <a:xfrm flipV="1">
            <a:off x="3242267" y="2979063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B8B69FD-54B1-3BE2-21CB-E2891A1F0DF6}"/>
              </a:ext>
            </a:extLst>
          </p:cNvPr>
          <p:cNvCxnSpPr>
            <a:cxnSpLocks/>
          </p:cNvCxnSpPr>
          <p:nvPr/>
        </p:nvCxnSpPr>
        <p:spPr>
          <a:xfrm flipV="1">
            <a:off x="4683341" y="4407641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4D4E5C8-791C-E938-05EC-38BA2B249326}"/>
              </a:ext>
            </a:extLst>
          </p:cNvPr>
          <p:cNvCxnSpPr>
            <a:cxnSpLocks/>
          </p:cNvCxnSpPr>
          <p:nvPr/>
        </p:nvCxnSpPr>
        <p:spPr>
          <a:xfrm flipH="1" flipV="1">
            <a:off x="5040534" y="4408770"/>
            <a:ext cx="367783" cy="367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87EA29E-67E2-206A-F23D-16B34BD8A225}"/>
              </a:ext>
            </a:extLst>
          </p:cNvPr>
          <p:cNvGrpSpPr/>
          <p:nvPr/>
        </p:nvGrpSpPr>
        <p:grpSpPr>
          <a:xfrm rot="16200000">
            <a:off x="1118256" y="2628724"/>
            <a:ext cx="2166050" cy="2160642"/>
            <a:chOff x="3394667" y="2774026"/>
            <a:chExt cx="2166050" cy="2160642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A2F3AA7-933B-FD75-375C-92FED1633E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08098" y="4206766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B9F9372-DC5E-1053-91B9-F4E93E6F5AB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08098" y="3839257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28991E1-E927-5ED3-30D4-A2D0B9FD3F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97508" y="3480533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92E20DB-1BA4-128F-2FD5-987D904CDA2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54703" y="3480533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5C047D0-FA0A-B8EB-5624-B6801C5A4E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65291" y="4561170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9FC4C15-95BA-6DF1-B3A6-1FC7A74B4CC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22486" y="4560042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DF78CA61-E262-89C6-6A43-28A148A6F4E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90269" y="4199650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3F2FE75-2409-D293-4423-D3E4B9B599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87343" y="4567159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826496B-5F3C-09AF-540A-72274D90146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29487" y="3487799"/>
              <a:ext cx="3587" cy="36024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4A482952-0C23-5AE1-E70A-5E3C04CEFC3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68884" y="3128430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8D40161-66F6-4886-BF8E-AB77670DC3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90269" y="4206766"/>
              <a:ext cx="364857" cy="151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81C9940B-74C6-5528-E128-26145A7F864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202416" y="4206766"/>
              <a:ext cx="3587" cy="36024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E67B44F-1E45-E776-F38B-02605A63979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64630" y="3131876"/>
              <a:ext cx="364857" cy="151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8C7E5D3-93FD-97B0-0A13-12272E15F62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35741" y="4196091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581051E8-7C0F-3DBF-00F2-FB9DDF2E747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29487" y="3129558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2C9863C3-B72B-647E-B51E-5BE989BF6FA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40703" y="3848042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B4B19DF6-B6DB-3465-14D3-3D00D7A09A3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89272" y="3486130"/>
              <a:ext cx="3587" cy="36024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CD2135A8-5D19-F871-7094-34D8D1441E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92859" y="3840219"/>
              <a:ext cx="364857" cy="151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6CBFEA39-6795-CF6E-F80D-17D6B93E1FD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99062" y="2774026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7BE4F3D2-2DF7-081B-0765-492CCFE147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94667" y="3131463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3C42D209-E2D9-44EE-FE01-574760C0C9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35741" y="4560041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6B6EA54-E2A9-A3A5-E6F2-C19CB3785A9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92934" y="4561170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3686D3E-A380-BE22-AB32-7E12666E16FD}"/>
              </a:ext>
            </a:extLst>
          </p:cNvPr>
          <p:cNvGrpSpPr/>
          <p:nvPr/>
        </p:nvGrpSpPr>
        <p:grpSpPr>
          <a:xfrm rot="10800000">
            <a:off x="1085930" y="4775151"/>
            <a:ext cx="2166050" cy="2160642"/>
            <a:chOff x="3394667" y="2774026"/>
            <a:chExt cx="2166050" cy="2160642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27794E0F-0DBF-4623-4FE3-2234A2CCA0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08098" y="4206766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1419564F-5B53-94D8-A35E-F274750CCA0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08098" y="3839257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265A4E75-5C67-7E7D-7A9E-CB5C14A230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97508" y="3480533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B4C3000E-3FFF-B0B1-9C9F-4165CF5B3D6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54703" y="3480533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1C83D8FA-485C-C122-E56D-819417DAAA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65291" y="4561170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0E75044-C2D5-5A48-50DE-B8D77023E58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22486" y="4560042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4D893290-057C-D40B-256C-1B0D212FE24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90269" y="4199650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1B22CF36-18F6-6E88-B87D-7D45AFB0F3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87343" y="4567159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7F6D6E57-9675-4AF4-8D20-581DA4C498B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29487" y="3487799"/>
              <a:ext cx="3587" cy="36024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EFDD909-0184-9F23-5179-BF46CD9A47A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68884" y="3128430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995C45E8-BA16-55A3-109F-3DF982112C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90269" y="4206766"/>
              <a:ext cx="364857" cy="151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33C8747-6821-1BFB-8BBA-1D1F8A6B68F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202416" y="4206766"/>
              <a:ext cx="3587" cy="36024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3C3380D6-56CD-CB01-1B20-2AF7104D0A4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64630" y="3131876"/>
              <a:ext cx="364857" cy="151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BFE37D4B-2065-8849-FE52-04788C76BA6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35741" y="4196091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CC0B0DFD-E26D-FF29-3DAC-3B913477BCD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29487" y="3129558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0EE479FF-8191-0E2C-2064-974195570F3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40703" y="3848042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ED964D60-7E42-0090-B87A-BB3CEC8B9CE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89272" y="3486130"/>
              <a:ext cx="3587" cy="36024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23FE9487-E3AC-75D6-3AB5-125B40DD80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92859" y="3840219"/>
              <a:ext cx="364857" cy="151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BC23CD09-66AF-374C-E8F2-E8E0CBA0303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99062" y="2774026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6BC4695F-7657-65ED-6CD3-9DE9C6AEB2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94667" y="3131463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0240CBDB-CACE-C929-C827-16DE7B76323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35741" y="4560041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274CD632-A5E5-A548-8178-A6BB09676D9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92934" y="4561170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72DF94DF-DF43-19F0-45EA-A91CB07A6D7D}"/>
              </a:ext>
            </a:extLst>
          </p:cNvPr>
          <p:cNvGrpSpPr/>
          <p:nvPr/>
        </p:nvGrpSpPr>
        <p:grpSpPr>
          <a:xfrm rot="5400000">
            <a:off x="3251918" y="4752150"/>
            <a:ext cx="2166050" cy="2160642"/>
            <a:chOff x="3394667" y="2774026"/>
            <a:chExt cx="2166050" cy="2160642"/>
          </a:xfrm>
        </p:grpSpPr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7D570394-6241-478E-A7E1-2D3712FC05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08098" y="4206766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61161012-1544-384A-B378-DD0C51B0109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08098" y="3839257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F9F4CCFC-ABF2-F80A-8F07-93892BC8EB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97508" y="3480533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5A534EBA-58F1-2653-F6C8-65996244936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54703" y="3480533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D8C1B0E1-A268-FFA6-0AB7-D2EA213729D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65291" y="4561170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F310897B-E100-1614-E29A-69DD63DE1D4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22486" y="4560042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915F952C-3D42-B1AE-3AA0-D0E383F32B7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90269" y="4199650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275DF18E-C436-D186-AB2F-885487EC8A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87343" y="4567159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FE505E38-F6C1-E886-093A-F9793EADD82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29487" y="3487799"/>
              <a:ext cx="3587" cy="36024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E3CD7843-6224-B483-9D1E-D55F4A3555C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68884" y="3128430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1FD41821-511B-1D44-BA2F-867A9F8422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90269" y="4206766"/>
              <a:ext cx="364857" cy="151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333CE4A2-E379-F913-B220-90C43917338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202416" y="4206766"/>
              <a:ext cx="3587" cy="36024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17D9B831-975C-0BD8-70FC-ED0D191669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64630" y="3131876"/>
              <a:ext cx="364857" cy="151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46D92FCD-A8BB-F2A5-BF2E-C121F5E6EFA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35741" y="4196091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11CC7F99-1A0C-B8EA-5622-679D0885DDF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29487" y="3129558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F1046B41-CEF8-5675-716F-06C464BFD0A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40703" y="3848042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E5BAB8C9-AFCC-DD5B-1F04-D127DBEF5BE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89272" y="3486130"/>
              <a:ext cx="3587" cy="36024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2313E45E-44A2-8AA8-0C52-9DBF3CDCC3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92859" y="3840219"/>
              <a:ext cx="364857" cy="151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6BA6F730-0E0E-3A8E-2F11-2B8BB653E59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99062" y="2774026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49A4B7A9-21DD-5447-B51E-402D7D058B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94667" y="3131463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E7FFF6BE-8A84-65F7-CD3B-596CBED4B2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35741" y="4560041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67929B81-5D5F-5CA9-B585-CF82339E28B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92934" y="4561170"/>
              <a:ext cx="367783" cy="3675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EF6A3C53-7D13-C5A1-A738-DB8AEB751711}"/>
              </a:ext>
            </a:extLst>
          </p:cNvPr>
          <p:cNvSpPr txBox="1"/>
          <p:nvPr/>
        </p:nvSpPr>
        <p:spPr>
          <a:xfrm>
            <a:off x="4438650" y="235244"/>
            <a:ext cx="20472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ANSWERS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690997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graphicFrame>
        <p:nvGraphicFramePr>
          <p:cNvPr id="6" name="Table 10">
            <a:extLst>
              <a:ext uri="{FF2B5EF4-FFF2-40B4-BE49-F238E27FC236}">
                <a16:creationId xmlns:a16="http://schemas.microsoft.com/office/drawing/2014/main" id="{3828BBED-6374-262D-3219-8A569CBFD385}"/>
              </a:ext>
            </a:extLst>
          </p:cNvPr>
          <p:cNvGraphicFramePr>
            <a:graphicFrameLocks noGrp="1"/>
          </p:cNvGraphicFramePr>
          <p:nvPr/>
        </p:nvGraphicFramePr>
        <p:xfrm>
          <a:off x="729426" y="2255151"/>
          <a:ext cx="5052544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896">
                  <a:extLst>
                    <a:ext uri="{9D8B030D-6E8A-4147-A177-3AD203B41FA5}">
                      <a16:colId xmlns:a16="http://schemas.microsoft.com/office/drawing/2014/main" val="86812401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137946591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233531069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69795930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77058618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68358372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42206520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19416420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100891085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750044378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83459074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39193608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966712066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672049526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86268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084838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8550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752284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81729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803775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37539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967106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96438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559527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6041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21226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67733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165351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8928237-8B01-4597-875F-888B135A8B95}"/>
              </a:ext>
            </a:extLst>
          </p:cNvPr>
          <p:cNvCxnSpPr>
            <a:endCxn id="6" idx="2"/>
          </p:cNvCxnSpPr>
          <p:nvPr/>
        </p:nvCxnSpPr>
        <p:spPr>
          <a:xfrm>
            <a:off x="3255698" y="2255151"/>
            <a:ext cx="0" cy="50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983F9FE-E1E1-14E7-FDAA-DF596D7469EB}"/>
              </a:ext>
            </a:extLst>
          </p:cNvPr>
          <p:cNvCxnSpPr>
            <a:cxnSpLocks/>
            <a:stCxn id="6" idx="1"/>
            <a:endCxn id="6" idx="3"/>
          </p:cNvCxnSpPr>
          <p:nvPr/>
        </p:nvCxnSpPr>
        <p:spPr>
          <a:xfrm>
            <a:off x="729426" y="4775151"/>
            <a:ext cx="50525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70B99DD1-E663-C5F2-AC06-4209174AF4B1}"/>
              </a:ext>
            </a:extLst>
          </p:cNvPr>
          <p:cNvSpPr/>
          <p:nvPr/>
        </p:nvSpPr>
        <p:spPr>
          <a:xfrm>
            <a:off x="1086800" y="2627791"/>
            <a:ext cx="4326025" cy="428897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0F7148-BDEA-4EC6-0233-14B0CC1665CA}"/>
              </a:ext>
            </a:extLst>
          </p:cNvPr>
          <p:cNvSpPr txBox="1"/>
          <p:nvPr/>
        </p:nvSpPr>
        <p:spPr>
          <a:xfrm>
            <a:off x="594361" y="1158239"/>
            <a:ext cx="5891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Reflect the pattern in both mirror lines to fully decorate the bauble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F0A6FDC-EDB5-CFF6-79B8-445279ECB289}"/>
              </a:ext>
            </a:extLst>
          </p:cNvPr>
          <p:cNvCxnSpPr/>
          <p:nvPr/>
        </p:nvCxnSpPr>
        <p:spPr>
          <a:xfrm>
            <a:off x="3255698" y="4421875"/>
            <a:ext cx="367783" cy="3532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2E6D771-861A-F24A-4B5B-8D3EB1D3D38E}"/>
              </a:ext>
            </a:extLst>
          </p:cNvPr>
          <p:cNvCxnSpPr>
            <a:cxnSpLocks/>
          </p:cNvCxnSpPr>
          <p:nvPr/>
        </p:nvCxnSpPr>
        <p:spPr>
          <a:xfrm>
            <a:off x="3262700" y="4057480"/>
            <a:ext cx="717629" cy="71767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0AC222D-2E2C-48F9-E731-203D88F34A14}"/>
              </a:ext>
            </a:extLst>
          </p:cNvPr>
          <p:cNvCxnSpPr>
            <a:cxnSpLocks/>
          </p:cNvCxnSpPr>
          <p:nvPr/>
        </p:nvCxnSpPr>
        <p:spPr>
          <a:xfrm>
            <a:off x="3255697" y="3698644"/>
            <a:ext cx="1075745" cy="107650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FE12FC6-2296-76C4-F084-E592F2E49DEC}"/>
              </a:ext>
            </a:extLst>
          </p:cNvPr>
          <p:cNvCxnSpPr>
            <a:cxnSpLocks/>
          </p:cNvCxnSpPr>
          <p:nvPr/>
        </p:nvCxnSpPr>
        <p:spPr>
          <a:xfrm>
            <a:off x="3252196" y="3331470"/>
            <a:ext cx="1461032" cy="14436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14A75B4-5ABE-5D94-0117-56704EAD4CE8}"/>
              </a:ext>
            </a:extLst>
          </p:cNvPr>
          <p:cNvCxnSpPr>
            <a:cxnSpLocks/>
          </p:cNvCxnSpPr>
          <p:nvPr/>
        </p:nvCxnSpPr>
        <p:spPr>
          <a:xfrm>
            <a:off x="3259201" y="2978195"/>
            <a:ext cx="1792254" cy="17969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BD701DB-E39C-A3F1-F09C-16DF5634F82D}"/>
              </a:ext>
            </a:extLst>
          </p:cNvPr>
          <p:cNvCxnSpPr>
            <a:cxnSpLocks/>
            <a:endCxn id="13" idx="6"/>
          </p:cNvCxnSpPr>
          <p:nvPr/>
        </p:nvCxnSpPr>
        <p:spPr>
          <a:xfrm>
            <a:off x="3255697" y="2623788"/>
            <a:ext cx="2157128" cy="214848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F730131-FA20-0748-CBE9-C10B305E7D4F}"/>
              </a:ext>
            </a:extLst>
          </p:cNvPr>
          <p:cNvCxnSpPr>
            <a:cxnSpLocks/>
          </p:cNvCxnSpPr>
          <p:nvPr/>
        </p:nvCxnSpPr>
        <p:spPr>
          <a:xfrm flipH="1">
            <a:off x="3613367" y="2662939"/>
            <a:ext cx="8147" cy="3152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D24FA3E-DBB5-4513-803B-0ED591016EC5}"/>
              </a:ext>
            </a:extLst>
          </p:cNvPr>
          <p:cNvCxnSpPr>
            <a:cxnSpLocks/>
          </p:cNvCxnSpPr>
          <p:nvPr/>
        </p:nvCxnSpPr>
        <p:spPr>
          <a:xfrm>
            <a:off x="3979118" y="2972967"/>
            <a:ext cx="0" cy="3736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1EA09E0-BD1B-5E52-AA49-4ECFB55AB0D7}"/>
              </a:ext>
            </a:extLst>
          </p:cNvPr>
          <p:cNvCxnSpPr>
            <a:cxnSpLocks/>
          </p:cNvCxnSpPr>
          <p:nvPr/>
        </p:nvCxnSpPr>
        <p:spPr>
          <a:xfrm flipH="1">
            <a:off x="4340086" y="3331470"/>
            <a:ext cx="2589" cy="36717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499900B-19F6-CDB4-A20E-8723FF5FE512}"/>
              </a:ext>
            </a:extLst>
          </p:cNvPr>
          <p:cNvCxnSpPr>
            <a:cxnSpLocks/>
          </p:cNvCxnSpPr>
          <p:nvPr/>
        </p:nvCxnSpPr>
        <p:spPr>
          <a:xfrm flipH="1">
            <a:off x="4698973" y="3698644"/>
            <a:ext cx="2589" cy="36717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E4FC615-4378-232E-AAB5-24EB91035ABC}"/>
              </a:ext>
            </a:extLst>
          </p:cNvPr>
          <p:cNvCxnSpPr>
            <a:cxnSpLocks/>
          </p:cNvCxnSpPr>
          <p:nvPr/>
        </p:nvCxnSpPr>
        <p:spPr>
          <a:xfrm flipH="1">
            <a:off x="5054923" y="4057480"/>
            <a:ext cx="2589" cy="36717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F8873B4-1BF7-AB51-2DC3-8EF5108725A7}"/>
              </a:ext>
            </a:extLst>
          </p:cNvPr>
          <p:cNvCxnSpPr>
            <a:cxnSpLocks/>
          </p:cNvCxnSpPr>
          <p:nvPr/>
        </p:nvCxnSpPr>
        <p:spPr>
          <a:xfrm>
            <a:off x="3613367" y="2972967"/>
            <a:ext cx="3669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639643D-CAA0-10C9-FFD9-7B84F79189E6}"/>
              </a:ext>
            </a:extLst>
          </p:cNvPr>
          <p:cNvCxnSpPr>
            <a:cxnSpLocks/>
          </p:cNvCxnSpPr>
          <p:nvPr/>
        </p:nvCxnSpPr>
        <p:spPr>
          <a:xfrm>
            <a:off x="3980329" y="3331470"/>
            <a:ext cx="3669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B9B0FC3-0791-B2AE-061E-18934494FFD2}"/>
              </a:ext>
            </a:extLst>
          </p:cNvPr>
          <p:cNvCxnSpPr>
            <a:cxnSpLocks/>
          </p:cNvCxnSpPr>
          <p:nvPr/>
        </p:nvCxnSpPr>
        <p:spPr>
          <a:xfrm>
            <a:off x="4334600" y="3694962"/>
            <a:ext cx="3669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91D4008-33AE-4CA8-1947-D81E359B26E8}"/>
              </a:ext>
            </a:extLst>
          </p:cNvPr>
          <p:cNvCxnSpPr>
            <a:cxnSpLocks/>
          </p:cNvCxnSpPr>
          <p:nvPr/>
        </p:nvCxnSpPr>
        <p:spPr>
          <a:xfrm>
            <a:off x="4690550" y="4063984"/>
            <a:ext cx="3669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0976E16-10C0-4E9E-97C2-A9FC221BBC26}"/>
              </a:ext>
            </a:extLst>
          </p:cNvPr>
          <p:cNvCxnSpPr>
            <a:cxnSpLocks/>
          </p:cNvCxnSpPr>
          <p:nvPr/>
        </p:nvCxnSpPr>
        <p:spPr>
          <a:xfrm>
            <a:off x="5045863" y="4416315"/>
            <a:ext cx="33519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0639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graphicFrame>
        <p:nvGraphicFramePr>
          <p:cNvPr id="6" name="Table 10">
            <a:extLst>
              <a:ext uri="{FF2B5EF4-FFF2-40B4-BE49-F238E27FC236}">
                <a16:creationId xmlns:a16="http://schemas.microsoft.com/office/drawing/2014/main" id="{3828BBED-6374-262D-3219-8A569CBFD3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911724"/>
              </p:ext>
            </p:extLst>
          </p:nvPr>
        </p:nvGraphicFramePr>
        <p:xfrm>
          <a:off x="729426" y="2255151"/>
          <a:ext cx="5052544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896">
                  <a:extLst>
                    <a:ext uri="{9D8B030D-6E8A-4147-A177-3AD203B41FA5}">
                      <a16:colId xmlns:a16="http://schemas.microsoft.com/office/drawing/2014/main" val="86812401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137946591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233531069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69795930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77058618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68358372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42206520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19416420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100891085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750044378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83459074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39193608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966712066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672049526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86268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084838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8550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752284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81729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803775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37539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967106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96438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559527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6041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21226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67733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165351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8928237-8B01-4597-875F-888B135A8B95}"/>
              </a:ext>
            </a:extLst>
          </p:cNvPr>
          <p:cNvCxnSpPr>
            <a:endCxn id="6" idx="2"/>
          </p:cNvCxnSpPr>
          <p:nvPr/>
        </p:nvCxnSpPr>
        <p:spPr>
          <a:xfrm>
            <a:off x="3255698" y="2255151"/>
            <a:ext cx="0" cy="50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983F9FE-E1E1-14E7-FDAA-DF596D7469EB}"/>
              </a:ext>
            </a:extLst>
          </p:cNvPr>
          <p:cNvCxnSpPr>
            <a:cxnSpLocks/>
            <a:stCxn id="6" idx="1"/>
            <a:endCxn id="6" idx="3"/>
          </p:cNvCxnSpPr>
          <p:nvPr/>
        </p:nvCxnSpPr>
        <p:spPr>
          <a:xfrm>
            <a:off x="729426" y="4775151"/>
            <a:ext cx="50525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70B99DD1-E663-C5F2-AC06-4209174AF4B1}"/>
              </a:ext>
            </a:extLst>
          </p:cNvPr>
          <p:cNvSpPr/>
          <p:nvPr/>
        </p:nvSpPr>
        <p:spPr>
          <a:xfrm>
            <a:off x="1086800" y="2627791"/>
            <a:ext cx="4326025" cy="428897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0F7148-BDEA-4EC6-0233-14B0CC1665CA}"/>
              </a:ext>
            </a:extLst>
          </p:cNvPr>
          <p:cNvSpPr txBox="1"/>
          <p:nvPr/>
        </p:nvSpPr>
        <p:spPr>
          <a:xfrm>
            <a:off x="594361" y="1158239"/>
            <a:ext cx="5891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Reflect the pattern in both mirror lines to fully decorate the bauble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F0A6FDC-EDB5-CFF6-79B8-445279ECB289}"/>
              </a:ext>
            </a:extLst>
          </p:cNvPr>
          <p:cNvCxnSpPr/>
          <p:nvPr/>
        </p:nvCxnSpPr>
        <p:spPr>
          <a:xfrm>
            <a:off x="3255698" y="4421875"/>
            <a:ext cx="367783" cy="3532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2E6D771-861A-F24A-4B5B-8D3EB1D3D38E}"/>
              </a:ext>
            </a:extLst>
          </p:cNvPr>
          <p:cNvCxnSpPr>
            <a:cxnSpLocks/>
          </p:cNvCxnSpPr>
          <p:nvPr/>
        </p:nvCxnSpPr>
        <p:spPr>
          <a:xfrm>
            <a:off x="3262700" y="4057480"/>
            <a:ext cx="717629" cy="71767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0AC222D-2E2C-48F9-E731-203D88F34A14}"/>
              </a:ext>
            </a:extLst>
          </p:cNvPr>
          <p:cNvCxnSpPr>
            <a:cxnSpLocks/>
          </p:cNvCxnSpPr>
          <p:nvPr/>
        </p:nvCxnSpPr>
        <p:spPr>
          <a:xfrm>
            <a:off x="3255697" y="3698644"/>
            <a:ext cx="1075745" cy="107650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FE12FC6-2296-76C4-F084-E592F2E49DEC}"/>
              </a:ext>
            </a:extLst>
          </p:cNvPr>
          <p:cNvCxnSpPr>
            <a:cxnSpLocks/>
          </p:cNvCxnSpPr>
          <p:nvPr/>
        </p:nvCxnSpPr>
        <p:spPr>
          <a:xfrm>
            <a:off x="3252196" y="3331470"/>
            <a:ext cx="1461032" cy="14436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14A75B4-5ABE-5D94-0117-56704EAD4CE8}"/>
              </a:ext>
            </a:extLst>
          </p:cNvPr>
          <p:cNvCxnSpPr>
            <a:cxnSpLocks/>
          </p:cNvCxnSpPr>
          <p:nvPr/>
        </p:nvCxnSpPr>
        <p:spPr>
          <a:xfrm>
            <a:off x="3259201" y="2978195"/>
            <a:ext cx="1792254" cy="17969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BD701DB-E39C-A3F1-F09C-16DF5634F82D}"/>
              </a:ext>
            </a:extLst>
          </p:cNvPr>
          <p:cNvCxnSpPr>
            <a:cxnSpLocks/>
            <a:endCxn id="13" idx="6"/>
          </p:cNvCxnSpPr>
          <p:nvPr/>
        </p:nvCxnSpPr>
        <p:spPr>
          <a:xfrm>
            <a:off x="3255697" y="2623788"/>
            <a:ext cx="2157128" cy="214848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F730131-FA20-0748-CBE9-C10B305E7D4F}"/>
              </a:ext>
            </a:extLst>
          </p:cNvPr>
          <p:cNvCxnSpPr>
            <a:cxnSpLocks/>
          </p:cNvCxnSpPr>
          <p:nvPr/>
        </p:nvCxnSpPr>
        <p:spPr>
          <a:xfrm flipH="1">
            <a:off x="3613367" y="2662939"/>
            <a:ext cx="8147" cy="3152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D24FA3E-DBB5-4513-803B-0ED591016EC5}"/>
              </a:ext>
            </a:extLst>
          </p:cNvPr>
          <p:cNvCxnSpPr>
            <a:cxnSpLocks/>
          </p:cNvCxnSpPr>
          <p:nvPr/>
        </p:nvCxnSpPr>
        <p:spPr>
          <a:xfrm>
            <a:off x="3979118" y="2972967"/>
            <a:ext cx="0" cy="3736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1EA09E0-BD1B-5E52-AA49-4ECFB55AB0D7}"/>
              </a:ext>
            </a:extLst>
          </p:cNvPr>
          <p:cNvCxnSpPr>
            <a:cxnSpLocks/>
          </p:cNvCxnSpPr>
          <p:nvPr/>
        </p:nvCxnSpPr>
        <p:spPr>
          <a:xfrm flipH="1">
            <a:off x="4340086" y="3331470"/>
            <a:ext cx="2589" cy="36717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499900B-19F6-CDB4-A20E-8723FF5FE512}"/>
              </a:ext>
            </a:extLst>
          </p:cNvPr>
          <p:cNvCxnSpPr>
            <a:cxnSpLocks/>
          </p:cNvCxnSpPr>
          <p:nvPr/>
        </p:nvCxnSpPr>
        <p:spPr>
          <a:xfrm flipH="1">
            <a:off x="4698973" y="3698644"/>
            <a:ext cx="2589" cy="36717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E4FC615-4378-232E-AAB5-24EB91035ABC}"/>
              </a:ext>
            </a:extLst>
          </p:cNvPr>
          <p:cNvCxnSpPr>
            <a:cxnSpLocks/>
          </p:cNvCxnSpPr>
          <p:nvPr/>
        </p:nvCxnSpPr>
        <p:spPr>
          <a:xfrm flipH="1">
            <a:off x="5054923" y="4057480"/>
            <a:ext cx="2589" cy="36717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F8873B4-1BF7-AB51-2DC3-8EF5108725A7}"/>
              </a:ext>
            </a:extLst>
          </p:cNvPr>
          <p:cNvCxnSpPr>
            <a:cxnSpLocks/>
          </p:cNvCxnSpPr>
          <p:nvPr/>
        </p:nvCxnSpPr>
        <p:spPr>
          <a:xfrm>
            <a:off x="3613367" y="2972967"/>
            <a:ext cx="3669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639643D-CAA0-10C9-FFD9-7B84F79189E6}"/>
              </a:ext>
            </a:extLst>
          </p:cNvPr>
          <p:cNvCxnSpPr>
            <a:cxnSpLocks/>
          </p:cNvCxnSpPr>
          <p:nvPr/>
        </p:nvCxnSpPr>
        <p:spPr>
          <a:xfrm>
            <a:off x="3980329" y="3331470"/>
            <a:ext cx="3669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B9B0FC3-0791-B2AE-061E-18934494FFD2}"/>
              </a:ext>
            </a:extLst>
          </p:cNvPr>
          <p:cNvCxnSpPr>
            <a:cxnSpLocks/>
          </p:cNvCxnSpPr>
          <p:nvPr/>
        </p:nvCxnSpPr>
        <p:spPr>
          <a:xfrm>
            <a:off x="4334600" y="3694962"/>
            <a:ext cx="3669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91D4008-33AE-4CA8-1947-D81E359B26E8}"/>
              </a:ext>
            </a:extLst>
          </p:cNvPr>
          <p:cNvCxnSpPr>
            <a:cxnSpLocks/>
          </p:cNvCxnSpPr>
          <p:nvPr/>
        </p:nvCxnSpPr>
        <p:spPr>
          <a:xfrm>
            <a:off x="4690550" y="4063984"/>
            <a:ext cx="3669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0976E16-10C0-4E9E-97C2-A9FC221BBC26}"/>
              </a:ext>
            </a:extLst>
          </p:cNvPr>
          <p:cNvCxnSpPr>
            <a:cxnSpLocks/>
          </p:cNvCxnSpPr>
          <p:nvPr/>
        </p:nvCxnSpPr>
        <p:spPr>
          <a:xfrm>
            <a:off x="5045863" y="4416315"/>
            <a:ext cx="33519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A558C9BB-99E6-1434-4A2F-4BBE1CC9E80D}"/>
              </a:ext>
            </a:extLst>
          </p:cNvPr>
          <p:cNvSpPr txBox="1"/>
          <p:nvPr/>
        </p:nvSpPr>
        <p:spPr>
          <a:xfrm>
            <a:off x="4438650" y="235244"/>
            <a:ext cx="20472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ANSWERS</a:t>
            </a:r>
            <a:endParaRPr lang="en-GB" b="1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04C3EA2-6143-C6B9-6121-C91A6CC9C2EB}"/>
              </a:ext>
            </a:extLst>
          </p:cNvPr>
          <p:cNvGrpSpPr/>
          <p:nvPr/>
        </p:nvGrpSpPr>
        <p:grpSpPr>
          <a:xfrm rot="16200000">
            <a:off x="1087433" y="2622962"/>
            <a:ext cx="2160629" cy="2151363"/>
            <a:chOff x="3404596" y="2776188"/>
            <a:chExt cx="2160629" cy="2151363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72FBBA2-6580-2EBE-702E-6357D1D01087}"/>
                </a:ext>
              </a:extLst>
            </p:cNvPr>
            <p:cNvCxnSpPr/>
            <p:nvPr/>
          </p:nvCxnSpPr>
          <p:spPr>
            <a:xfrm>
              <a:off x="3408098" y="4574275"/>
              <a:ext cx="367783" cy="35327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79B6789-C888-B82A-B98D-D72959B8143F}"/>
                </a:ext>
              </a:extLst>
            </p:cNvPr>
            <p:cNvCxnSpPr>
              <a:cxnSpLocks/>
            </p:cNvCxnSpPr>
            <p:nvPr/>
          </p:nvCxnSpPr>
          <p:spPr>
            <a:xfrm>
              <a:off x="3415100" y="4209880"/>
              <a:ext cx="717629" cy="7176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F0B0B95-381F-D1D9-7A91-75D9226BE6FA}"/>
                </a:ext>
              </a:extLst>
            </p:cNvPr>
            <p:cNvCxnSpPr>
              <a:cxnSpLocks/>
            </p:cNvCxnSpPr>
            <p:nvPr/>
          </p:nvCxnSpPr>
          <p:spPr>
            <a:xfrm>
              <a:off x="3408097" y="3851044"/>
              <a:ext cx="1075745" cy="107650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833F6FA-A70E-9B29-E285-70A90E62F46B}"/>
                </a:ext>
              </a:extLst>
            </p:cNvPr>
            <p:cNvCxnSpPr>
              <a:cxnSpLocks/>
            </p:cNvCxnSpPr>
            <p:nvPr/>
          </p:nvCxnSpPr>
          <p:spPr>
            <a:xfrm>
              <a:off x="3404596" y="3483870"/>
              <a:ext cx="1461032" cy="14436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1934762-8FCB-EB73-B113-8EED357B4AB3}"/>
                </a:ext>
              </a:extLst>
            </p:cNvPr>
            <p:cNvCxnSpPr>
              <a:cxnSpLocks/>
            </p:cNvCxnSpPr>
            <p:nvPr/>
          </p:nvCxnSpPr>
          <p:spPr>
            <a:xfrm>
              <a:off x="3411601" y="3130595"/>
              <a:ext cx="1792254" cy="179695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2803A19-99ED-A074-881A-8C9E9DD4C304}"/>
                </a:ext>
              </a:extLst>
            </p:cNvPr>
            <p:cNvCxnSpPr>
              <a:cxnSpLocks/>
            </p:cNvCxnSpPr>
            <p:nvPr/>
          </p:nvCxnSpPr>
          <p:spPr>
            <a:xfrm>
              <a:off x="3408097" y="2776188"/>
              <a:ext cx="2157128" cy="214848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4284175-2600-A35F-B51B-902C2FAED68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65767" y="2815339"/>
              <a:ext cx="8147" cy="31525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B7586E1-226F-6B4C-D8F2-00F80472F62B}"/>
                </a:ext>
              </a:extLst>
            </p:cNvPr>
            <p:cNvCxnSpPr>
              <a:cxnSpLocks/>
            </p:cNvCxnSpPr>
            <p:nvPr/>
          </p:nvCxnSpPr>
          <p:spPr>
            <a:xfrm>
              <a:off x="4131518" y="3125367"/>
              <a:ext cx="0" cy="37365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E331D72-8F10-C2CF-E2D4-2BF2714777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92486" y="3483870"/>
              <a:ext cx="2589" cy="36717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AD1F7A3-2B62-7653-9598-90EA4637B1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51373" y="3851044"/>
              <a:ext cx="2589" cy="36717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4909F85-38BD-444B-2243-936206F7CE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07323" y="4209880"/>
              <a:ext cx="2589" cy="36717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57E0CFE-E3F6-68AB-F528-F08D472F669E}"/>
                </a:ext>
              </a:extLst>
            </p:cNvPr>
            <p:cNvCxnSpPr>
              <a:cxnSpLocks/>
            </p:cNvCxnSpPr>
            <p:nvPr/>
          </p:nvCxnSpPr>
          <p:spPr>
            <a:xfrm>
              <a:off x="3765767" y="3125367"/>
              <a:ext cx="36696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EEBE242-200C-29EB-CD08-392151C50854}"/>
                </a:ext>
              </a:extLst>
            </p:cNvPr>
            <p:cNvCxnSpPr>
              <a:cxnSpLocks/>
            </p:cNvCxnSpPr>
            <p:nvPr/>
          </p:nvCxnSpPr>
          <p:spPr>
            <a:xfrm>
              <a:off x="4132729" y="3483870"/>
              <a:ext cx="36696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33A15729-FF0F-E978-8F71-EC138453D16A}"/>
                </a:ext>
              </a:extLst>
            </p:cNvPr>
            <p:cNvCxnSpPr>
              <a:cxnSpLocks/>
            </p:cNvCxnSpPr>
            <p:nvPr/>
          </p:nvCxnSpPr>
          <p:spPr>
            <a:xfrm>
              <a:off x="4487000" y="3847362"/>
              <a:ext cx="36696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D6D7B11-52B3-3CFF-AC11-D7CC39804602}"/>
                </a:ext>
              </a:extLst>
            </p:cNvPr>
            <p:cNvCxnSpPr>
              <a:cxnSpLocks/>
            </p:cNvCxnSpPr>
            <p:nvPr/>
          </p:nvCxnSpPr>
          <p:spPr>
            <a:xfrm>
              <a:off x="4842950" y="4216384"/>
              <a:ext cx="36696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64CBD691-9B2B-0666-3D9E-784F36BF298B}"/>
                </a:ext>
              </a:extLst>
            </p:cNvPr>
            <p:cNvCxnSpPr>
              <a:cxnSpLocks/>
            </p:cNvCxnSpPr>
            <p:nvPr/>
          </p:nvCxnSpPr>
          <p:spPr>
            <a:xfrm>
              <a:off x="5198263" y="4568715"/>
              <a:ext cx="33519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082AFBF-32AD-E52B-8B2E-C98A2C6D23B1}"/>
              </a:ext>
            </a:extLst>
          </p:cNvPr>
          <p:cNvGrpSpPr/>
          <p:nvPr/>
        </p:nvGrpSpPr>
        <p:grpSpPr>
          <a:xfrm rot="10800000">
            <a:off x="1098572" y="4755216"/>
            <a:ext cx="2160629" cy="2151363"/>
            <a:chOff x="3404596" y="2776188"/>
            <a:chExt cx="2160629" cy="2151363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834492A4-8C2D-B208-D6CF-C14C2DFA40F7}"/>
                </a:ext>
              </a:extLst>
            </p:cNvPr>
            <p:cNvCxnSpPr/>
            <p:nvPr/>
          </p:nvCxnSpPr>
          <p:spPr>
            <a:xfrm>
              <a:off x="3408098" y="4574275"/>
              <a:ext cx="367783" cy="35327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8E271EB6-B267-BB97-2558-287FD98C96D1}"/>
                </a:ext>
              </a:extLst>
            </p:cNvPr>
            <p:cNvCxnSpPr>
              <a:cxnSpLocks/>
            </p:cNvCxnSpPr>
            <p:nvPr/>
          </p:nvCxnSpPr>
          <p:spPr>
            <a:xfrm>
              <a:off x="3415100" y="4209880"/>
              <a:ext cx="717629" cy="7176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66DAE25-73E9-9655-EFA9-CF7C98D61A90}"/>
                </a:ext>
              </a:extLst>
            </p:cNvPr>
            <p:cNvCxnSpPr>
              <a:cxnSpLocks/>
            </p:cNvCxnSpPr>
            <p:nvPr/>
          </p:nvCxnSpPr>
          <p:spPr>
            <a:xfrm>
              <a:off x="3408097" y="3851044"/>
              <a:ext cx="1075745" cy="107650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613591AD-41FD-0234-27C6-8363100400D8}"/>
                </a:ext>
              </a:extLst>
            </p:cNvPr>
            <p:cNvCxnSpPr>
              <a:cxnSpLocks/>
            </p:cNvCxnSpPr>
            <p:nvPr/>
          </p:nvCxnSpPr>
          <p:spPr>
            <a:xfrm>
              <a:off x="3404596" y="3483870"/>
              <a:ext cx="1461032" cy="14436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E4B5591-747A-1369-1171-5D21E38BC27E}"/>
                </a:ext>
              </a:extLst>
            </p:cNvPr>
            <p:cNvCxnSpPr>
              <a:cxnSpLocks/>
            </p:cNvCxnSpPr>
            <p:nvPr/>
          </p:nvCxnSpPr>
          <p:spPr>
            <a:xfrm>
              <a:off x="3411601" y="3130595"/>
              <a:ext cx="1792254" cy="179695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6EA5F9DC-F50C-3FD8-5337-47C3A134A758}"/>
                </a:ext>
              </a:extLst>
            </p:cNvPr>
            <p:cNvCxnSpPr>
              <a:cxnSpLocks/>
            </p:cNvCxnSpPr>
            <p:nvPr/>
          </p:nvCxnSpPr>
          <p:spPr>
            <a:xfrm>
              <a:off x="3408097" y="2776188"/>
              <a:ext cx="2157128" cy="214848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72B853C9-A74E-F44A-A87A-9C3C09C255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65767" y="2815339"/>
              <a:ext cx="8147" cy="31525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71930EAF-9279-38C8-FE57-E7C90EE498CB}"/>
                </a:ext>
              </a:extLst>
            </p:cNvPr>
            <p:cNvCxnSpPr>
              <a:cxnSpLocks/>
            </p:cNvCxnSpPr>
            <p:nvPr/>
          </p:nvCxnSpPr>
          <p:spPr>
            <a:xfrm>
              <a:off x="4131518" y="3125367"/>
              <a:ext cx="0" cy="37365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22EF6D35-49B9-B83D-BFD2-5302A9294D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92486" y="3483870"/>
              <a:ext cx="2589" cy="36717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999EDBF-E5FE-DB4E-ADCD-127D057A03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51373" y="3851044"/>
              <a:ext cx="2589" cy="36717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797CF500-B8C5-6DAF-65F1-0872EB66E1C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07323" y="4209880"/>
              <a:ext cx="2589" cy="36717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08F68939-6C92-7F07-5D15-6D1215A0A681}"/>
                </a:ext>
              </a:extLst>
            </p:cNvPr>
            <p:cNvCxnSpPr>
              <a:cxnSpLocks/>
            </p:cNvCxnSpPr>
            <p:nvPr/>
          </p:nvCxnSpPr>
          <p:spPr>
            <a:xfrm>
              <a:off x="3765767" y="3125367"/>
              <a:ext cx="36696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1981FE2-D089-5B1C-4C51-29242BDB14F5}"/>
                </a:ext>
              </a:extLst>
            </p:cNvPr>
            <p:cNvCxnSpPr>
              <a:cxnSpLocks/>
            </p:cNvCxnSpPr>
            <p:nvPr/>
          </p:nvCxnSpPr>
          <p:spPr>
            <a:xfrm>
              <a:off x="4132729" y="3483870"/>
              <a:ext cx="36696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BD6772AD-0283-8E48-A35E-B05E4027A4F1}"/>
                </a:ext>
              </a:extLst>
            </p:cNvPr>
            <p:cNvCxnSpPr>
              <a:cxnSpLocks/>
            </p:cNvCxnSpPr>
            <p:nvPr/>
          </p:nvCxnSpPr>
          <p:spPr>
            <a:xfrm>
              <a:off x="4487000" y="3847362"/>
              <a:ext cx="36696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480BD343-C426-9C50-4F1E-B300630D8248}"/>
                </a:ext>
              </a:extLst>
            </p:cNvPr>
            <p:cNvCxnSpPr>
              <a:cxnSpLocks/>
            </p:cNvCxnSpPr>
            <p:nvPr/>
          </p:nvCxnSpPr>
          <p:spPr>
            <a:xfrm>
              <a:off x="4842950" y="4216384"/>
              <a:ext cx="36696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9A9B33D8-632E-30B4-2C62-74DD6A6AC0EA}"/>
                </a:ext>
              </a:extLst>
            </p:cNvPr>
            <p:cNvCxnSpPr>
              <a:cxnSpLocks/>
            </p:cNvCxnSpPr>
            <p:nvPr/>
          </p:nvCxnSpPr>
          <p:spPr>
            <a:xfrm>
              <a:off x="5198263" y="4568715"/>
              <a:ext cx="33519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22AE499-3476-AFF3-2C68-5AA85958D7BC}"/>
              </a:ext>
            </a:extLst>
          </p:cNvPr>
          <p:cNvGrpSpPr/>
          <p:nvPr/>
        </p:nvGrpSpPr>
        <p:grpSpPr>
          <a:xfrm rot="5400000">
            <a:off x="3248119" y="4750583"/>
            <a:ext cx="2160629" cy="2151363"/>
            <a:chOff x="3404596" y="2776188"/>
            <a:chExt cx="2160629" cy="2151363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14BC409-D440-D30E-D474-F4A721CC94DC}"/>
                </a:ext>
              </a:extLst>
            </p:cNvPr>
            <p:cNvCxnSpPr/>
            <p:nvPr/>
          </p:nvCxnSpPr>
          <p:spPr>
            <a:xfrm>
              <a:off x="3408098" y="4574275"/>
              <a:ext cx="367783" cy="35327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0AA4A962-5670-872D-6EBD-E0CDD99C81EA}"/>
                </a:ext>
              </a:extLst>
            </p:cNvPr>
            <p:cNvCxnSpPr>
              <a:cxnSpLocks/>
            </p:cNvCxnSpPr>
            <p:nvPr/>
          </p:nvCxnSpPr>
          <p:spPr>
            <a:xfrm>
              <a:off x="3415100" y="4209880"/>
              <a:ext cx="717629" cy="7176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91403F5-DE6A-3853-2F2D-2A6A8455F3E7}"/>
                </a:ext>
              </a:extLst>
            </p:cNvPr>
            <p:cNvCxnSpPr>
              <a:cxnSpLocks/>
            </p:cNvCxnSpPr>
            <p:nvPr/>
          </p:nvCxnSpPr>
          <p:spPr>
            <a:xfrm>
              <a:off x="3408097" y="3851044"/>
              <a:ext cx="1075745" cy="107650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9C8F413-AB9D-1545-E7CC-1D5A4EB2AA0F}"/>
                </a:ext>
              </a:extLst>
            </p:cNvPr>
            <p:cNvCxnSpPr>
              <a:cxnSpLocks/>
            </p:cNvCxnSpPr>
            <p:nvPr/>
          </p:nvCxnSpPr>
          <p:spPr>
            <a:xfrm>
              <a:off x="3404596" y="3483870"/>
              <a:ext cx="1461032" cy="14436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CE31FFD5-8413-D1DF-DE9D-25A3EF434227}"/>
                </a:ext>
              </a:extLst>
            </p:cNvPr>
            <p:cNvCxnSpPr>
              <a:cxnSpLocks/>
            </p:cNvCxnSpPr>
            <p:nvPr/>
          </p:nvCxnSpPr>
          <p:spPr>
            <a:xfrm>
              <a:off x="3411601" y="3130595"/>
              <a:ext cx="1792254" cy="179695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47554EF8-BB70-0549-53F4-5AF0602FBFFC}"/>
                </a:ext>
              </a:extLst>
            </p:cNvPr>
            <p:cNvCxnSpPr>
              <a:cxnSpLocks/>
            </p:cNvCxnSpPr>
            <p:nvPr/>
          </p:nvCxnSpPr>
          <p:spPr>
            <a:xfrm>
              <a:off x="3408097" y="2776188"/>
              <a:ext cx="2157128" cy="214848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F006E96A-6FF3-82DB-04C3-8B863FB670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65767" y="2815339"/>
              <a:ext cx="8147" cy="31525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84A7AD66-75E7-969B-FEB7-DEA59BE6F5DB}"/>
                </a:ext>
              </a:extLst>
            </p:cNvPr>
            <p:cNvCxnSpPr>
              <a:cxnSpLocks/>
            </p:cNvCxnSpPr>
            <p:nvPr/>
          </p:nvCxnSpPr>
          <p:spPr>
            <a:xfrm>
              <a:off x="4131518" y="3125367"/>
              <a:ext cx="0" cy="37365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588C9D58-A000-A2BB-CEE7-82F5E30FE3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92486" y="3483870"/>
              <a:ext cx="2589" cy="36717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42A1D3A3-9DA8-FF5B-5A17-2F7D138A940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51373" y="3851044"/>
              <a:ext cx="2589" cy="36717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4F78FC67-12C0-1530-2CB8-FBFBC38947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07323" y="4209880"/>
              <a:ext cx="2589" cy="36717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8E620650-EC8A-4923-AE3B-C4F47E052BD0}"/>
                </a:ext>
              </a:extLst>
            </p:cNvPr>
            <p:cNvCxnSpPr>
              <a:cxnSpLocks/>
            </p:cNvCxnSpPr>
            <p:nvPr/>
          </p:nvCxnSpPr>
          <p:spPr>
            <a:xfrm>
              <a:off x="3765767" y="3125367"/>
              <a:ext cx="36696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A18F423-719D-89F1-F4C2-92AB42F65CCF}"/>
                </a:ext>
              </a:extLst>
            </p:cNvPr>
            <p:cNvCxnSpPr>
              <a:cxnSpLocks/>
            </p:cNvCxnSpPr>
            <p:nvPr/>
          </p:nvCxnSpPr>
          <p:spPr>
            <a:xfrm>
              <a:off x="4132729" y="3483870"/>
              <a:ext cx="36696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E6AA65D8-00D6-548F-E911-67ACC561F08B}"/>
                </a:ext>
              </a:extLst>
            </p:cNvPr>
            <p:cNvCxnSpPr>
              <a:cxnSpLocks/>
            </p:cNvCxnSpPr>
            <p:nvPr/>
          </p:nvCxnSpPr>
          <p:spPr>
            <a:xfrm>
              <a:off x="4487000" y="3847362"/>
              <a:ext cx="36696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573F4636-488C-0824-F8B6-6611BBAB712B}"/>
                </a:ext>
              </a:extLst>
            </p:cNvPr>
            <p:cNvCxnSpPr>
              <a:cxnSpLocks/>
            </p:cNvCxnSpPr>
            <p:nvPr/>
          </p:nvCxnSpPr>
          <p:spPr>
            <a:xfrm>
              <a:off x="4842950" y="4216384"/>
              <a:ext cx="36696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471A9C47-DC87-4497-9ADA-6C3CC8AFD4BC}"/>
                </a:ext>
              </a:extLst>
            </p:cNvPr>
            <p:cNvCxnSpPr>
              <a:cxnSpLocks/>
            </p:cNvCxnSpPr>
            <p:nvPr/>
          </p:nvCxnSpPr>
          <p:spPr>
            <a:xfrm>
              <a:off x="5198263" y="4568715"/>
              <a:ext cx="33519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53185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graphicFrame>
        <p:nvGraphicFramePr>
          <p:cNvPr id="6" name="Table 10">
            <a:extLst>
              <a:ext uri="{FF2B5EF4-FFF2-40B4-BE49-F238E27FC236}">
                <a16:creationId xmlns:a16="http://schemas.microsoft.com/office/drawing/2014/main" id="{3828BBED-6374-262D-3219-8A569CBFD385}"/>
              </a:ext>
            </a:extLst>
          </p:cNvPr>
          <p:cNvGraphicFramePr>
            <a:graphicFrameLocks noGrp="1"/>
          </p:cNvGraphicFramePr>
          <p:nvPr/>
        </p:nvGraphicFramePr>
        <p:xfrm>
          <a:off x="729426" y="2255151"/>
          <a:ext cx="5052544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896">
                  <a:extLst>
                    <a:ext uri="{9D8B030D-6E8A-4147-A177-3AD203B41FA5}">
                      <a16:colId xmlns:a16="http://schemas.microsoft.com/office/drawing/2014/main" val="86812401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137946591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233531069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69795930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77058618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68358372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42206520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19416420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100891085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750044378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83459074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39193608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966712066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672049526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86268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084838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8550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752284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81729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803775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37539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967106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96438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559527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6041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21226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67733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165351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8928237-8B01-4597-875F-888B135A8B95}"/>
              </a:ext>
            </a:extLst>
          </p:cNvPr>
          <p:cNvCxnSpPr>
            <a:endCxn id="6" idx="2"/>
          </p:cNvCxnSpPr>
          <p:nvPr/>
        </p:nvCxnSpPr>
        <p:spPr>
          <a:xfrm>
            <a:off x="3255698" y="2255151"/>
            <a:ext cx="0" cy="50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983F9FE-E1E1-14E7-FDAA-DF596D7469EB}"/>
              </a:ext>
            </a:extLst>
          </p:cNvPr>
          <p:cNvCxnSpPr>
            <a:cxnSpLocks/>
            <a:stCxn id="6" idx="1"/>
            <a:endCxn id="6" idx="3"/>
          </p:cNvCxnSpPr>
          <p:nvPr/>
        </p:nvCxnSpPr>
        <p:spPr>
          <a:xfrm>
            <a:off x="729426" y="4775151"/>
            <a:ext cx="50525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70B99DD1-E663-C5F2-AC06-4209174AF4B1}"/>
              </a:ext>
            </a:extLst>
          </p:cNvPr>
          <p:cNvSpPr/>
          <p:nvPr/>
        </p:nvSpPr>
        <p:spPr>
          <a:xfrm>
            <a:off x="1111212" y="2630665"/>
            <a:ext cx="4288972" cy="428897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47D3FED-FAC9-7914-196D-C69B0647B1F4}"/>
              </a:ext>
            </a:extLst>
          </p:cNvPr>
          <p:cNvSpPr/>
          <p:nvPr/>
        </p:nvSpPr>
        <p:spPr>
          <a:xfrm>
            <a:off x="3621253" y="3698184"/>
            <a:ext cx="352262" cy="3596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B61A887-1A80-0242-FF55-47F411946926}"/>
              </a:ext>
            </a:extLst>
          </p:cNvPr>
          <p:cNvSpPr/>
          <p:nvPr/>
        </p:nvSpPr>
        <p:spPr>
          <a:xfrm>
            <a:off x="4339069" y="4058848"/>
            <a:ext cx="352262" cy="3596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B433FFE-99BA-D2FA-2B67-B76228459876}"/>
              </a:ext>
            </a:extLst>
          </p:cNvPr>
          <p:cNvSpPr/>
          <p:nvPr/>
        </p:nvSpPr>
        <p:spPr>
          <a:xfrm>
            <a:off x="3986807" y="2975733"/>
            <a:ext cx="352262" cy="3596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Triangle 16">
            <a:extLst>
              <a:ext uri="{FF2B5EF4-FFF2-40B4-BE49-F238E27FC236}">
                <a16:creationId xmlns:a16="http://schemas.microsoft.com/office/drawing/2014/main" id="{7D3841C1-E770-193D-B42E-771D63798118}"/>
              </a:ext>
            </a:extLst>
          </p:cNvPr>
          <p:cNvSpPr/>
          <p:nvPr/>
        </p:nvSpPr>
        <p:spPr>
          <a:xfrm rot="16200000">
            <a:off x="4694300" y="3692667"/>
            <a:ext cx="359612" cy="365549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Triangle 17">
            <a:extLst>
              <a:ext uri="{FF2B5EF4-FFF2-40B4-BE49-F238E27FC236}">
                <a16:creationId xmlns:a16="http://schemas.microsoft.com/office/drawing/2014/main" id="{AE743EC8-962E-F88E-7D50-D8403579969A}"/>
              </a:ext>
            </a:extLst>
          </p:cNvPr>
          <p:cNvSpPr/>
          <p:nvPr/>
        </p:nvSpPr>
        <p:spPr>
          <a:xfrm rot="16200000">
            <a:off x="3258667" y="2972764"/>
            <a:ext cx="359612" cy="365549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Triangle 18">
            <a:extLst>
              <a:ext uri="{FF2B5EF4-FFF2-40B4-BE49-F238E27FC236}">
                <a16:creationId xmlns:a16="http://schemas.microsoft.com/office/drawing/2014/main" id="{A0B0C237-14F4-20E3-C7A9-520021D08C53}"/>
              </a:ext>
            </a:extLst>
          </p:cNvPr>
          <p:cNvSpPr/>
          <p:nvPr/>
        </p:nvSpPr>
        <p:spPr>
          <a:xfrm rot="16200000">
            <a:off x="4324272" y="3335603"/>
            <a:ext cx="359612" cy="365549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Triangle 19">
            <a:extLst>
              <a:ext uri="{FF2B5EF4-FFF2-40B4-BE49-F238E27FC236}">
                <a16:creationId xmlns:a16="http://schemas.microsoft.com/office/drawing/2014/main" id="{5DD1CA35-7907-A958-B806-A2549337FAAE}"/>
              </a:ext>
            </a:extLst>
          </p:cNvPr>
          <p:cNvSpPr/>
          <p:nvPr/>
        </p:nvSpPr>
        <p:spPr>
          <a:xfrm rot="10800000">
            <a:off x="3252227" y="4409602"/>
            <a:ext cx="359612" cy="365549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0F7148-BDEA-4EC6-0233-14B0CC1665CA}"/>
              </a:ext>
            </a:extLst>
          </p:cNvPr>
          <p:cNvSpPr txBox="1"/>
          <p:nvPr/>
        </p:nvSpPr>
        <p:spPr>
          <a:xfrm>
            <a:off x="594361" y="1158239"/>
            <a:ext cx="5891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Reflect the pattern in both mirror lines to fully decorate the bauble</a:t>
            </a:r>
          </a:p>
        </p:txBody>
      </p:sp>
    </p:spTree>
    <p:extLst>
      <p:ext uri="{BB962C8B-B14F-4D97-AF65-F5344CB8AC3E}">
        <p14:creationId xmlns:p14="http://schemas.microsoft.com/office/powerpoint/2010/main" val="3574932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graphicFrame>
        <p:nvGraphicFramePr>
          <p:cNvPr id="6" name="Table 10">
            <a:extLst>
              <a:ext uri="{FF2B5EF4-FFF2-40B4-BE49-F238E27FC236}">
                <a16:creationId xmlns:a16="http://schemas.microsoft.com/office/drawing/2014/main" id="{3828BBED-6374-262D-3219-8A569CBFD3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941835"/>
              </p:ext>
            </p:extLst>
          </p:nvPr>
        </p:nvGraphicFramePr>
        <p:xfrm>
          <a:off x="729426" y="2255151"/>
          <a:ext cx="5052544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896">
                  <a:extLst>
                    <a:ext uri="{9D8B030D-6E8A-4147-A177-3AD203B41FA5}">
                      <a16:colId xmlns:a16="http://schemas.microsoft.com/office/drawing/2014/main" val="86812401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137946591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233531069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69795930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77058618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68358372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42206520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19416420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100891085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750044378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83459074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39193608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966712066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672049526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86268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084838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8550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752284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81729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803775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37539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967106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96438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559527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6041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21226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67733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165351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8928237-8B01-4597-875F-888B135A8B95}"/>
              </a:ext>
            </a:extLst>
          </p:cNvPr>
          <p:cNvCxnSpPr>
            <a:endCxn id="6" idx="2"/>
          </p:cNvCxnSpPr>
          <p:nvPr/>
        </p:nvCxnSpPr>
        <p:spPr>
          <a:xfrm>
            <a:off x="3255698" y="2255151"/>
            <a:ext cx="0" cy="50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983F9FE-E1E1-14E7-FDAA-DF596D7469EB}"/>
              </a:ext>
            </a:extLst>
          </p:cNvPr>
          <p:cNvCxnSpPr>
            <a:cxnSpLocks/>
            <a:stCxn id="6" idx="1"/>
            <a:endCxn id="6" idx="3"/>
          </p:cNvCxnSpPr>
          <p:nvPr/>
        </p:nvCxnSpPr>
        <p:spPr>
          <a:xfrm>
            <a:off x="729426" y="4775151"/>
            <a:ext cx="50525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70B99DD1-E663-C5F2-AC06-4209174AF4B1}"/>
              </a:ext>
            </a:extLst>
          </p:cNvPr>
          <p:cNvSpPr/>
          <p:nvPr/>
        </p:nvSpPr>
        <p:spPr>
          <a:xfrm>
            <a:off x="1111212" y="2630665"/>
            <a:ext cx="4288972" cy="428897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47D3FED-FAC9-7914-196D-C69B0647B1F4}"/>
              </a:ext>
            </a:extLst>
          </p:cNvPr>
          <p:cNvSpPr/>
          <p:nvPr/>
        </p:nvSpPr>
        <p:spPr>
          <a:xfrm>
            <a:off x="3621253" y="3698184"/>
            <a:ext cx="352262" cy="3596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B61A887-1A80-0242-FF55-47F411946926}"/>
              </a:ext>
            </a:extLst>
          </p:cNvPr>
          <p:cNvSpPr/>
          <p:nvPr/>
        </p:nvSpPr>
        <p:spPr>
          <a:xfrm>
            <a:off x="4339069" y="4058848"/>
            <a:ext cx="352262" cy="3596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B433FFE-99BA-D2FA-2B67-B76228459876}"/>
              </a:ext>
            </a:extLst>
          </p:cNvPr>
          <p:cNvSpPr/>
          <p:nvPr/>
        </p:nvSpPr>
        <p:spPr>
          <a:xfrm>
            <a:off x="3986807" y="2975733"/>
            <a:ext cx="352262" cy="3596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Triangle 16">
            <a:extLst>
              <a:ext uri="{FF2B5EF4-FFF2-40B4-BE49-F238E27FC236}">
                <a16:creationId xmlns:a16="http://schemas.microsoft.com/office/drawing/2014/main" id="{7D3841C1-E770-193D-B42E-771D63798118}"/>
              </a:ext>
            </a:extLst>
          </p:cNvPr>
          <p:cNvSpPr/>
          <p:nvPr/>
        </p:nvSpPr>
        <p:spPr>
          <a:xfrm rot="16200000">
            <a:off x="4694300" y="3692667"/>
            <a:ext cx="359612" cy="365549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Triangle 17">
            <a:extLst>
              <a:ext uri="{FF2B5EF4-FFF2-40B4-BE49-F238E27FC236}">
                <a16:creationId xmlns:a16="http://schemas.microsoft.com/office/drawing/2014/main" id="{AE743EC8-962E-F88E-7D50-D8403579969A}"/>
              </a:ext>
            </a:extLst>
          </p:cNvPr>
          <p:cNvSpPr/>
          <p:nvPr/>
        </p:nvSpPr>
        <p:spPr>
          <a:xfrm rot="16200000">
            <a:off x="3258667" y="2972764"/>
            <a:ext cx="359612" cy="365549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Triangle 18">
            <a:extLst>
              <a:ext uri="{FF2B5EF4-FFF2-40B4-BE49-F238E27FC236}">
                <a16:creationId xmlns:a16="http://schemas.microsoft.com/office/drawing/2014/main" id="{A0B0C237-14F4-20E3-C7A9-520021D08C53}"/>
              </a:ext>
            </a:extLst>
          </p:cNvPr>
          <p:cNvSpPr/>
          <p:nvPr/>
        </p:nvSpPr>
        <p:spPr>
          <a:xfrm rot="16200000">
            <a:off x="4324272" y="3335603"/>
            <a:ext cx="359612" cy="365549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Triangle 19">
            <a:extLst>
              <a:ext uri="{FF2B5EF4-FFF2-40B4-BE49-F238E27FC236}">
                <a16:creationId xmlns:a16="http://schemas.microsoft.com/office/drawing/2014/main" id="{5DD1CA35-7907-A958-B806-A2549337FAAE}"/>
              </a:ext>
            </a:extLst>
          </p:cNvPr>
          <p:cNvSpPr/>
          <p:nvPr/>
        </p:nvSpPr>
        <p:spPr>
          <a:xfrm rot="10800000">
            <a:off x="3252227" y="4409602"/>
            <a:ext cx="359612" cy="365549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0F7148-BDEA-4EC6-0233-14B0CC1665CA}"/>
              </a:ext>
            </a:extLst>
          </p:cNvPr>
          <p:cNvSpPr txBox="1"/>
          <p:nvPr/>
        </p:nvSpPr>
        <p:spPr>
          <a:xfrm>
            <a:off x="594361" y="1158239"/>
            <a:ext cx="5891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Reflect the pattern in both mirror lines to fully decorate the bauble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6997A5-25DF-5806-734C-266962F28B59}"/>
              </a:ext>
            </a:extLst>
          </p:cNvPr>
          <p:cNvSpPr txBox="1"/>
          <p:nvPr/>
        </p:nvSpPr>
        <p:spPr>
          <a:xfrm>
            <a:off x="4438650" y="235244"/>
            <a:ext cx="20472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ANSWERS</a:t>
            </a:r>
            <a:endParaRPr lang="en-GB" b="1" dirty="0"/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3183F9C4-7C27-AF4F-EC15-ACBBC7581E22}"/>
              </a:ext>
            </a:extLst>
          </p:cNvPr>
          <p:cNvSpPr/>
          <p:nvPr/>
        </p:nvSpPr>
        <p:spPr>
          <a:xfrm rot="16200000">
            <a:off x="3251415" y="4768269"/>
            <a:ext cx="359612" cy="365549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ight Triangle 20">
            <a:extLst>
              <a:ext uri="{FF2B5EF4-FFF2-40B4-BE49-F238E27FC236}">
                <a16:creationId xmlns:a16="http://schemas.microsoft.com/office/drawing/2014/main" id="{1F55D74E-9AFF-2DAE-9B8A-C89876A9A2E5}"/>
              </a:ext>
            </a:extLst>
          </p:cNvPr>
          <p:cNvSpPr/>
          <p:nvPr/>
        </p:nvSpPr>
        <p:spPr>
          <a:xfrm>
            <a:off x="2896086" y="4766162"/>
            <a:ext cx="359612" cy="365549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Triangle 22">
            <a:extLst>
              <a:ext uri="{FF2B5EF4-FFF2-40B4-BE49-F238E27FC236}">
                <a16:creationId xmlns:a16="http://schemas.microsoft.com/office/drawing/2014/main" id="{BE0AE6E0-8474-2D09-CDE8-7E634D6346E4}"/>
              </a:ext>
            </a:extLst>
          </p:cNvPr>
          <p:cNvSpPr/>
          <p:nvPr/>
        </p:nvSpPr>
        <p:spPr>
          <a:xfrm rot="5400000">
            <a:off x="2901235" y="4412519"/>
            <a:ext cx="359612" cy="365549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F85678F-76A8-1674-4D31-02CEF327CA9F}"/>
              </a:ext>
            </a:extLst>
          </p:cNvPr>
          <p:cNvSpPr/>
          <p:nvPr/>
        </p:nvSpPr>
        <p:spPr>
          <a:xfrm>
            <a:off x="2529765" y="3686647"/>
            <a:ext cx="352262" cy="3596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1A61EC0-040A-633D-BF51-51AAD5CCD659}"/>
              </a:ext>
            </a:extLst>
          </p:cNvPr>
          <p:cNvSpPr/>
          <p:nvPr/>
        </p:nvSpPr>
        <p:spPr>
          <a:xfrm>
            <a:off x="2543824" y="5495733"/>
            <a:ext cx="352262" cy="3596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177B796-163F-D401-1605-5E5D0991B119}"/>
              </a:ext>
            </a:extLst>
          </p:cNvPr>
          <p:cNvSpPr/>
          <p:nvPr/>
        </p:nvSpPr>
        <p:spPr>
          <a:xfrm>
            <a:off x="3621253" y="5497533"/>
            <a:ext cx="352262" cy="3596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679F86C-7297-4681-2625-D28099A5DC92}"/>
              </a:ext>
            </a:extLst>
          </p:cNvPr>
          <p:cNvSpPr/>
          <p:nvPr/>
        </p:nvSpPr>
        <p:spPr>
          <a:xfrm>
            <a:off x="4339069" y="5129710"/>
            <a:ext cx="352262" cy="3596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040E269-F479-F986-32A5-F140825CE000}"/>
              </a:ext>
            </a:extLst>
          </p:cNvPr>
          <p:cNvSpPr/>
          <p:nvPr/>
        </p:nvSpPr>
        <p:spPr>
          <a:xfrm>
            <a:off x="1812716" y="5129710"/>
            <a:ext cx="352262" cy="3596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177B3BF-BCFE-1911-7439-496D44DFCED1}"/>
              </a:ext>
            </a:extLst>
          </p:cNvPr>
          <p:cNvSpPr/>
          <p:nvPr/>
        </p:nvSpPr>
        <p:spPr>
          <a:xfrm>
            <a:off x="1814896" y="4055875"/>
            <a:ext cx="352262" cy="3596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20A8960-3B8A-23C8-393F-22F1DA7BFD80}"/>
              </a:ext>
            </a:extLst>
          </p:cNvPr>
          <p:cNvSpPr/>
          <p:nvPr/>
        </p:nvSpPr>
        <p:spPr>
          <a:xfrm>
            <a:off x="2164978" y="2978959"/>
            <a:ext cx="352262" cy="3596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CB3A487-229D-19AB-0BC5-8CF6FE7E8DB4}"/>
              </a:ext>
            </a:extLst>
          </p:cNvPr>
          <p:cNvSpPr/>
          <p:nvPr/>
        </p:nvSpPr>
        <p:spPr>
          <a:xfrm>
            <a:off x="3988987" y="6204459"/>
            <a:ext cx="352262" cy="3596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BA26E7D-B1AA-4621-056E-BBC16B26B38B}"/>
              </a:ext>
            </a:extLst>
          </p:cNvPr>
          <p:cNvSpPr/>
          <p:nvPr/>
        </p:nvSpPr>
        <p:spPr>
          <a:xfrm>
            <a:off x="2167158" y="6207685"/>
            <a:ext cx="352262" cy="3596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ight Triangle 33">
            <a:extLst>
              <a:ext uri="{FF2B5EF4-FFF2-40B4-BE49-F238E27FC236}">
                <a16:creationId xmlns:a16="http://schemas.microsoft.com/office/drawing/2014/main" id="{FD2B5DC9-03EF-5F89-436F-3561DA2F3D36}"/>
              </a:ext>
            </a:extLst>
          </p:cNvPr>
          <p:cNvSpPr/>
          <p:nvPr/>
        </p:nvSpPr>
        <p:spPr>
          <a:xfrm>
            <a:off x="1814896" y="3334748"/>
            <a:ext cx="359612" cy="365549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ight Triangle 34">
            <a:extLst>
              <a:ext uri="{FF2B5EF4-FFF2-40B4-BE49-F238E27FC236}">
                <a16:creationId xmlns:a16="http://schemas.microsoft.com/office/drawing/2014/main" id="{02F5646E-16E4-9D86-2AA7-9489952AA3AA}"/>
              </a:ext>
            </a:extLst>
          </p:cNvPr>
          <p:cNvSpPr/>
          <p:nvPr/>
        </p:nvSpPr>
        <p:spPr>
          <a:xfrm>
            <a:off x="1455284" y="3686647"/>
            <a:ext cx="359612" cy="365549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ight Triangle 35">
            <a:extLst>
              <a:ext uri="{FF2B5EF4-FFF2-40B4-BE49-F238E27FC236}">
                <a16:creationId xmlns:a16="http://schemas.microsoft.com/office/drawing/2014/main" id="{6F7869E6-2463-CADC-25C6-148AE3813140}"/>
              </a:ext>
            </a:extLst>
          </p:cNvPr>
          <p:cNvSpPr/>
          <p:nvPr/>
        </p:nvSpPr>
        <p:spPr>
          <a:xfrm rot="5400000">
            <a:off x="1464937" y="5492712"/>
            <a:ext cx="359612" cy="365549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ight Triangle 37">
            <a:extLst>
              <a:ext uri="{FF2B5EF4-FFF2-40B4-BE49-F238E27FC236}">
                <a16:creationId xmlns:a16="http://schemas.microsoft.com/office/drawing/2014/main" id="{B46020D1-4730-F2AB-97A4-EFBE127B7B17}"/>
              </a:ext>
            </a:extLst>
          </p:cNvPr>
          <p:cNvSpPr/>
          <p:nvPr/>
        </p:nvSpPr>
        <p:spPr>
          <a:xfrm rot="5400000">
            <a:off x="1811927" y="5852377"/>
            <a:ext cx="359612" cy="365549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ight Triangle 38">
            <a:extLst>
              <a:ext uri="{FF2B5EF4-FFF2-40B4-BE49-F238E27FC236}">
                <a16:creationId xmlns:a16="http://schemas.microsoft.com/office/drawing/2014/main" id="{CA94FF3F-D735-5C7D-899F-5607C9A11E44}"/>
              </a:ext>
            </a:extLst>
          </p:cNvPr>
          <p:cNvSpPr/>
          <p:nvPr/>
        </p:nvSpPr>
        <p:spPr>
          <a:xfrm rot="10800000">
            <a:off x="4694300" y="5497533"/>
            <a:ext cx="359612" cy="365549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ight Triangle 39">
            <a:extLst>
              <a:ext uri="{FF2B5EF4-FFF2-40B4-BE49-F238E27FC236}">
                <a16:creationId xmlns:a16="http://schemas.microsoft.com/office/drawing/2014/main" id="{B706DF95-3B06-B2A5-1230-1CBBBA70A6F5}"/>
              </a:ext>
            </a:extLst>
          </p:cNvPr>
          <p:cNvSpPr/>
          <p:nvPr/>
        </p:nvSpPr>
        <p:spPr>
          <a:xfrm rot="10800000">
            <a:off x="4339069" y="5857145"/>
            <a:ext cx="359612" cy="365549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ight Triangle 40">
            <a:extLst>
              <a:ext uri="{FF2B5EF4-FFF2-40B4-BE49-F238E27FC236}">
                <a16:creationId xmlns:a16="http://schemas.microsoft.com/office/drawing/2014/main" id="{9D04A4F5-4BE6-9A42-CF94-9458EA835294}"/>
              </a:ext>
            </a:extLst>
          </p:cNvPr>
          <p:cNvSpPr/>
          <p:nvPr/>
        </p:nvSpPr>
        <p:spPr>
          <a:xfrm>
            <a:off x="2904204" y="2966828"/>
            <a:ext cx="359612" cy="365549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ight Triangle 41">
            <a:extLst>
              <a:ext uri="{FF2B5EF4-FFF2-40B4-BE49-F238E27FC236}">
                <a16:creationId xmlns:a16="http://schemas.microsoft.com/office/drawing/2014/main" id="{DD3DD8D7-0842-0398-75E3-BAB924626AC4}"/>
              </a:ext>
            </a:extLst>
          </p:cNvPr>
          <p:cNvSpPr/>
          <p:nvPr/>
        </p:nvSpPr>
        <p:spPr>
          <a:xfrm rot="10800000">
            <a:off x="3254785" y="6222695"/>
            <a:ext cx="359612" cy="365549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ight Triangle 42">
            <a:extLst>
              <a:ext uri="{FF2B5EF4-FFF2-40B4-BE49-F238E27FC236}">
                <a16:creationId xmlns:a16="http://schemas.microsoft.com/office/drawing/2014/main" id="{2D7D17EB-A605-DD47-18DE-933A20BA21CC}"/>
              </a:ext>
            </a:extLst>
          </p:cNvPr>
          <p:cNvSpPr/>
          <p:nvPr/>
        </p:nvSpPr>
        <p:spPr>
          <a:xfrm rot="5400000">
            <a:off x="2895221" y="6216399"/>
            <a:ext cx="359612" cy="365549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235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graphicFrame>
        <p:nvGraphicFramePr>
          <p:cNvPr id="6" name="Table 10">
            <a:extLst>
              <a:ext uri="{FF2B5EF4-FFF2-40B4-BE49-F238E27FC236}">
                <a16:creationId xmlns:a16="http://schemas.microsoft.com/office/drawing/2014/main" id="{3828BBED-6374-262D-3219-8A569CBFD385}"/>
              </a:ext>
            </a:extLst>
          </p:cNvPr>
          <p:cNvGraphicFramePr>
            <a:graphicFrameLocks noGrp="1"/>
          </p:cNvGraphicFramePr>
          <p:nvPr/>
        </p:nvGraphicFramePr>
        <p:xfrm>
          <a:off x="729426" y="2255151"/>
          <a:ext cx="5052544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896">
                  <a:extLst>
                    <a:ext uri="{9D8B030D-6E8A-4147-A177-3AD203B41FA5}">
                      <a16:colId xmlns:a16="http://schemas.microsoft.com/office/drawing/2014/main" val="86812401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137946591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233531069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69795930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77058618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68358372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42206520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19416420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100891085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750044378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83459074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39193608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966712066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672049526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86268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084838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8550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752284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81729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803775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37539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967106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96438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559527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6041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21226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67733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165351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8928237-8B01-4597-875F-888B135A8B95}"/>
              </a:ext>
            </a:extLst>
          </p:cNvPr>
          <p:cNvCxnSpPr>
            <a:endCxn id="6" idx="2"/>
          </p:cNvCxnSpPr>
          <p:nvPr/>
        </p:nvCxnSpPr>
        <p:spPr>
          <a:xfrm>
            <a:off x="3255698" y="2255151"/>
            <a:ext cx="0" cy="50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983F9FE-E1E1-14E7-FDAA-DF596D7469EB}"/>
              </a:ext>
            </a:extLst>
          </p:cNvPr>
          <p:cNvCxnSpPr>
            <a:cxnSpLocks/>
            <a:stCxn id="6" idx="1"/>
            <a:endCxn id="6" idx="3"/>
          </p:cNvCxnSpPr>
          <p:nvPr/>
        </p:nvCxnSpPr>
        <p:spPr>
          <a:xfrm>
            <a:off x="729426" y="4775151"/>
            <a:ext cx="50525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70B99DD1-E663-C5F2-AC06-4209174AF4B1}"/>
              </a:ext>
            </a:extLst>
          </p:cNvPr>
          <p:cNvSpPr/>
          <p:nvPr/>
        </p:nvSpPr>
        <p:spPr>
          <a:xfrm>
            <a:off x="1111212" y="2630665"/>
            <a:ext cx="4288972" cy="428897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0F7148-BDEA-4EC6-0233-14B0CC1665CA}"/>
              </a:ext>
            </a:extLst>
          </p:cNvPr>
          <p:cNvSpPr txBox="1"/>
          <p:nvPr/>
        </p:nvSpPr>
        <p:spPr>
          <a:xfrm>
            <a:off x="594361" y="1158239"/>
            <a:ext cx="5891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Draw your own design in one quarter of the bauble, then reflect it in both mirror lines.</a:t>
            </a:r>
          </a:p>
        </p:txBody>
      </p:sp>
    </p:spTree>
    <p:extLst>
      <p:ext uri="{BB962C8B-B14F-4D97-AF65-F5344CB8AC3E}">
        <p14:creationId xmlns:p14="http://schemas.microsoft.com/office/powerpoint/2010/main" val="4285193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259</TotalTime>
  <Words>173</Words>
  <Application>Microsoft Macintosh PowerPoint</Application>
  <PresentationFormat>A4 Paper (210x297 mm)</PresentationFormat>
  <Paragraphs>31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19</cp:revision>
  <dcterms:created xsi:type="dcterms:W3CDTF">2022-02-01T11:05:46Z</dcterms:created>
  <dcterms:modified xsi:type="dcterms:W3CDTF">2023-12-04T16:41:06Z</dcterms:modified>
</cp:coreProperties>
</file>